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e980ffdc5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8c15b86ba4666"/>
  </p:sldMasterIdLst>
  <p:sldIdLst>
    <p:sldId xmlns:r="http://schemas.openxmlformats.org/officeDocument/2006/relationships" id="256" r:id="Rf1acf0d57fd54f94"/>
    <p:sldId xmlns:r="http://schemas.openxmlformats.org/officeDocument/2006/relationships" id="257" r:id="Rae78dec26acb40f3"/>
    <p:sldId xmlns:r="http://schemas.openxmlformats.org/officeDocument/2006/relationships" id="258" r:id="Rea8f18e70f8f40db"/>
    <p:sldId xmlns:r="http://schemas.openxmlformats.org/officeDocument/2006/relationships" id="259" r:id="Rb76e9a7630734ff0"/>
    <p:sldId xmlns:r="http://schemas.openxmlformats.org/officeDocument/2006/relationships" id="260" r:id="R9032c9e767db460f"/>
    <p:sldId xmlns:r="http://schemas.openxmlformats.org/officeDocument/2006/relationships" id="261" r:id="R242fd253480e4e40"/>
    <p:sldId xmlns:r="http://schemas.openxmlformats.org/officeDocument/2006/relationships" id="262" r:id="R17cb4bb62fec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8c15b86ba4666" /><Relationship Type="http://schemas.openxmlformats.org/officeDocument/2006/relationships/slide" Target="/ppt/slides/slide1.xml" Id="Rf1acf0d57fd54f94" /><Relationship Type="http://schemas.openxmlformats.org/officeDocument/2006/relationships/slide" Target="/ppt/slides/slide2.xml" Id="Rae78dec26acb40f3" /><Relationship Type="http://schemas.openxmlformats.org/officeDocument/2006/relationships/slide" Target="/ppt/slides/slide3.xml" Id="Rea8f18e70f8f40db" /><Relationship Type="http://schemas.openxmlformats.org/officeDocument/2006/relationships/slide" Target="/ppt/slides/slide4.xml" Id="Rb76e9a7630734ff0" /><Relationship Type="http://schemas.openxmlformats.org/officeDocument/2006/relationships/slide" Target="/ppt/slides/slide5.xml" Id="R9032c9e767db460f" /><Relationship Type="http://schemas.openxmlformats.org/officeDocument/2006/relationships/slide" Target="/ppt/slides/slide6.xml" Id="R242fd253480e4e40" /><Relationship Type="http://schemas.openxmlformats.org/officeDocument/2006/relationships/slide" Target="/ppt/slides/slide7.xml" Id="R17cb4bb62fec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45b87e090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dc93ffe8a4391" /><Relationship Type="http://schemas.openxmlformats.org/officeDocument/2006/relationships/theme" Target="/ppt/slideMasters/theme/theme1.xml" Id="R472170425fc6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dc93ffe8a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eb923fbc5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9330ae4b5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cb0384f7f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33b4fea5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c0a6492a5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e7115d0dc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0ec949867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J.V.K.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J.V.K. HOLDING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8 607 335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9 644 452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VIDAR KOREN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Fjellhaugvegen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