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f20a9459a43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16842653d4653"/>
  </p:sldMasterIdLst>
  <p:sldIdLst>
    <p:sldId xmlns:r="http://schemas.openxmlformats.org/officeDocument/2006/relationships" id="256" r:id="R58fd667d649e4719"/>
    <p:sldId xmlns:r="http://schemas.openxmlformats.org/officeDocument/2006/relationships" id="257" r:id="Rf0d58be72e5f402e"/>
    <p:sldId xmlns:r="http://schemas.openxmlformats.org/officeDocument/2006/relationships" id="258" r:id="Rf1560e2cb36848d3"/>
    <p:sldId xmlns:r="http://schemas.openxmlformats.org/officeDocument/2006/relationships" id="259" r:id="R10bda7393178467e"/>
    <p:sldId xmlns:r="http://schemas.openxmlformats.org/officeDocument/2006/relationships" id="260" r:id="Ra08633b7ec404c59"/>
    <p:sldId xmlns:r="http://schemas.openxmlformats.org/officeDocument/2006/relationships" id="261" r:id="Rd4aeab4b1db24df8"/>
    <p:sldId xmlns:r="http://schemas.openxmlformats.org/officeDocument/2006/relationships" id="262" r:id="Rcd6bfe0e6199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16842653d4653" /><Relationship Type="http://schemas.openxmlformats.org/officeDocument/2006/relationships/slide" Target="/ppt/slides/slide1.xml" Id="R58fd667d649e4719" /><Relationship Type="http://schemas.openxmlformats.org/officeDocument/2006/relationships/slide" Target="/ppt/slides/slide2.xml" Id="Rf0d58be72e5f402e" /><Relationship Type="http://schemas.openxmlformats.org/officeDocument/2006/relationships/slide" Target="/ppt/slides/slide3.xml" Id="Rf1560e2cb36848d3" /><Relationship Type="http://schemas.openxmlformats.org/officeDocument/2006/relationships/slide" Target="/ppt/slides/slide4.xml" Id="R10bda7393178467e" /><Relationship Type="http://schemas.openxmlformats.org/officeDocument/2006/relationships/slide" Target="/ppt/slides/slide5.xml" Id="Ra08633b7ec404c59" /><Relationship Type="http://schemas.openxmlformats.org/officeDocument/2006/relationships/slide" Target="/ppt/slides/slide6.xml" Id="Rd4aeab4b1db24df8" /><Relationship Type="http://schemas.openxmlformats.org/officeDocument/2006/relationships/slide" Target="/ppt/slides/slide7.xml" Id="Rcd6bfe0e6199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f64891ac8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f303bd2c74459" /><Relationship Type="http://schemas.openxmlformats.org/officeDocument/2006/relationships/theme" Target="/ppt/slideMasters/theme/theme1.xml" Id="R6db0bbf5dba34e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f303bd2c7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2b1eb2a4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2831c8435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57fea6f4c4a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13d18cd744c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138d2343d49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f28ab09344e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587d9ef4a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JR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JR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288 314 334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100 264 966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62 101 560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912 942 272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1 748 637 414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 Birger Dahl Jr, Dronningens gate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928 294 471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