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28b5233cb424b8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c9aed324e524f16"/>
  </p:sldMasterIdLst>
  <p:sldIdLst>
    <p:sldId xmlns:r="http://schemas.openxmlformats.org/officeDocument/2006/relationships" id="256" r:id="Rf8778babab8c4e35"/>
    <p:sldId xmlns:r="http://schemas.openxmlformats.org/officeDocument/2006/relationships" id="257" r:id="R59e50dae56304610"/>
    <p:sldId xmlns:r="http://schemas.openxmlformats.org/officeDocument/2006/relationships" id="258" r:id="Re9324cf2e6604b65"/>
    <p:sldId xmlns:r="http://schemas.openxmlformats.org/officeDocument/2006/relationships" id="259" r:id="R3e023452a15b48ec"/>
    <p:sldId xmlns:r="http://schemas.openxmlformats.org/officeDocument/2006/relationships" id="260" r:id="R09310a5ba56940d4"/>
    <p:sldId xmlns:r="http://schemas.openxmlformats.org/officeDocument/2006/relationships" id="261" r:id="Rb11ce9ed23e94748"/>
    <p:sldId xmlns:r="http://schemas.openxmlformats.org/officeDocument/2006/relationships" id="262" r:id="Re8e1707ad060456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c9aed324e524f16" /><Relationship Type="http://schemas.openxmlformats.org/officeDocument/2006/relationships/slide" Target="/ppt/slides/slide1.xml" Id="Rf8778babab8c4e35" /><Relationship Type="http://schemas.openxmlformats.org/officeDocument/2006/relationships/slide" Target="/ppt/slides/slide2.xml" Id="R59e50dae56304610" /><Relationship Type="http://schemas.openxmlformats.org/officeDocument/2006/relationships/slide" Target="/ppt/slides/slide3.xml" Id="Re9324cf2e6604b65" /><Relationship Type="http://schemas.openxmlformats.org/officeDocument/2006/relationships/slide" Target="/ppt/slides/slide4.xml" Id="R3e023452a15b48ec" /><Relationship Type="http://schemas.openxmlformats.org/officeDocument/2006/relationships/slide" Target="/ppt/slides/slide5.xml" Id="R09310a5ba56940d4" /><Relationship Type="http://schemas.openxmlformats.org/officeDocument/2006/relationships/slide" Target="/ppt/slides/slide6.xml" Id="Rb11ce9ed23e94748" /><Relationship Type="http://schemas.openxmlformats.org/officeDocument/2006/relationships/slide" Target="/ppt/slides/slide7.xml" Id="Re8e1707ad060456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afd8b4ed194ac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c0833648164f00" /><Relationship Type="http://schemas.openxmlformats.org/officeDocument/2006/relationships/theme" Target="/ppt/slideMasters/theme/theme1.xml" Id="Rdaa1dccc23a542b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3c0833648164f0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788c2776ec45f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017352916e4e3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96f0c78c9e403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9c445e3c7546b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eb6a3eb624477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4e3b26cf184d2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51c26026ee4bd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SJUVE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SJUVE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SJUVE HOLDING AS ble etablert [år] og holder til i Kløfta.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SJUVE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SJUVE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SJUVE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1 982 235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1 596 455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2 155 377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60 626 297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62 336 071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SJUVE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HALVOR SJUVE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SJUVE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Dyrskuevegen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2040 Kløfta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928 294 528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SJUVE HOLDING AS</a:t>
            </a:r>
          </a:p>
        </p:txBody>
      </p:sp>
    </p:spTree>
  </p:cSld>
  <p:clrMapOvr>
    <a:masterClrMapping xmlns:a="http://schemas.openxmlformats.org/drawingml/2006/main"/>
  </p:clrMapOvr>
</p:sld>
</file>