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efde343deb4b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3fd41b93844101"/>
  </p:sldMasterIdLst>
  <p:sldIdLst>
    <p:sldId xmlns:r="http://schemas.openxmlformats.org/officeDocument/2006/relationships" id="256" r:id="R4b0509fbe0ec4ec4"/>
    <p:sldId xmlns:r="http://schemas.openxmlformats.org/officeDocument/2006/relationships" id="257" r:id="R68426ae482dc4bf7"/>
    <p:sldId xmlns:r="http://schemas.openxmlformats.org/officeDocument/2006/relationships" id="258" r:id="R99be7073c1434781"/>
    <p:sldId xmlns:r="http://schemas.openxmlformats.org/officeDocument/2006/relationships" id="259" r:id="R8050d1c5befb4f73"/>
    <p:sldId xmlns:r="http://schemas.openxmlformats.org/officeDocument/2006/relationships" id="260" r:id="Rc08e7d1ba2cc4cf9"/>
    <p:sldId xmlns:r="http://schemas.openxmlformats.org/officeDocument/2006/relationships" id="261" r:id="R30dcab55428948b4"/>
    <p:sldId xmlns:r="http://schemas.openxmlformats.org/officeDocument/2006/relationships" id="262" r:id="R58a48e11618c4b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3fd41b93844101" /><Relationship Type="http://schemas.openxmlformats.org/officeDocument/2006/relationships/slide" Target="/ppt/slides/slide1.xml" Id="R4b0509fbe0ec4ec4" /><Relationship Type="http://schemas.openxmlformats.org/officeDocument/2006/relationships/slide" Target="/ppt/slides/slide2.xml" Id="R68426ae482dc4bf7" /><Relationship Type="http://schemas.openxmlformats.org/officeDocument/2006/relationships/slide" Target="/ppt/slides/slide3.xml" Id="R99be7073c1434781" /><Relationship Type="http://schemas.openxmlformats.org/officeDocument/2006/relationships/slide" Target="/ppt/slides/slide4.xml" Id="R8050d1c5befb4f73" /><Relationship Type="http://schemas.openxmlformats.org/officeDocument/2006/relationships/slide" Target="/ppt/slides/slide5.xml" Id="Rc08e7d1ba2cc4cf9" /><Relationship Type="http://schemas.openxmlformats.org/officeDocument/2006/relationships/slide" Target="/ppt/slides/slide6.xml" Id="R30dcab55428948b4" /><Relationship Type="http://schemas.openxmlformats.org/officeDocument/2006/relationships/slide" Target="/ppt/slides/slide7.xml" Id="R58a48e11618c4b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4ce48b4d304b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5666c92814c78" /><Relationship Type="http://schemas.openxmlformats.org/officeDocument/2006/relationships/theme" Target="/ppt/slideMasters/theme/theme1.xml" Id="R3800fc9330d14b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85666c92814c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40eb8455e41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eb270839e4c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d2f00998e41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1b049dddb46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b3ed1265645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05d5ea0ef4d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cf565fd4a45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BLUE AQUA SHIPS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AQUA SHIPS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BLUE AQUA SHIPS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AQUA SHIPS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AQUA SHIPS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AQUA SHIPS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713 110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3 108 970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9 999 460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AQUA SHIPS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IMAGINE CAPITAL AS  –  35,9 %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LEINEFISK AS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VOLSTAD AS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FAROSAN LOGISTICS LTD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DRAGESUND INVEST AS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JFN AS  –  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AQUA SHIPS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928 294 536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AQUA SHIPS AS</a:t>
            </a:r>
          </a:p>
        </p:txBody>
      </p:sp>
    </p:spTree>
  </p:cSld>
  <p:clrMapOvr>
    <a:masterClrMapping xmlns:a="http://schemas.openxmlformats.org/drawingml/2006/main"/>
  </p:clrMapOvr>
</p:sld>
</file>