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9436684ae14a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3a1af8319b46d3"/>
  </p:sldMasterIdLst>
  <p:sldIdLst>
    <p:sldId xmlns:r="http://schemas.openxmlformats.org/officeDocument/2006/relationships" id="256" r:id="Ra69bd04c8a2c454f"/>
    <p:sldId xmlns:r="http://schemas.openxmlformats.org/officeDocument/2006/relationships" id="257" r:id="R80d38a6b13414da8"/>
    <p:sldId xmlns:r="http://schemas.openxmlformats.org/officeDocument/2006/relationships" id="258" r:id="R768ff4280d7c44ab"/>
    <p:sldId xmlns:r="http://schemas.openxmlformats.org/officeDocument/2006/relationships" id="259" r:id="R4d7e43ecd59f4503"/>
    <p:sldId xmlns:r="http://schemas.openxmlformats.org/officeDocument/2006/relationships" id="260" r:id="R218f7fcd336e4815"/>
    <p:sldId xmlns:r="http://schemas.openxmlformats.org/officeDocument/2006/relationships" id="261" r:id="Ra0a84051195948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3a1af8319b46d3" /><Relationship Type="http://schemas.openxmlformats.org/officeDocument/2006/relationships/slide" Target="/ppt/slides/slide1.xml" Id="Ra69bd04c8a2c454f" /><Relationship Type="http://schemas.openxmlformats.org/officeDocument/2006/relationships/slide" Target="/ppt/slides/slide2.xml" Id="R80d38a6b13414da8" /><Relationship Type="http://schemas.openxmlformats.org/officeDocument/2006/relationships/slide" Target="/ppt/slides/slide3.xml" Id="R768ff4280d7c44ab" /><Relationship Type="http://schemas.openxmlformats.org/officeDocument/2006/relationships/slide" Target="/ppt/slides/slide4.xml" Id="R4d7e43ecd59f4503" /><Relationship Type="http://schemas.openxmlformats.org/officeDocument/2006/relationships/slide" Target="/ppt/slides/slide5.xml" Id="R218f7fcd336e4815" /><Relationship Type="http://schemas.openxmlformats.org/officeDocument/2006/relationships/slide" Target="/ppt/slides/slide6.xml" Id="Ra0a84051195948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bfb95244ff48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1ec61915547ea" /><Relationship Type="http://schemas.openxmlformats.org/officeDocument/2006/relationships/theme" Target="/ppt/slideMasters/theme/theme1.xml" Id="Rf1251291ad7247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d1ec61915547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17d3026c644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eae41052148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606245c5c49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f82d17a8144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bde1e7bb541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9ec9907194c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CESS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Tomasgardvegen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6763 Hornindal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928 295 656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CESS HOLDING AS</a:t>
            </a:r>
          </a:p>
        </p:txBody>
      </p:sp>
    </p:spTree>
  </p:cSld>
  <p:clrMapOvr>
    <a:masterClrMapping xmlns:a="http://schemas.openxmlformats.org/drawingml/2006/main"/>
  </p:clrMapOvr>
</p:sld>
</file>