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53f0b7909141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144abbb701417f"/>
  </p:sldMasterIdLst>
  <p:sldIdLst>
    <p:sldId xmlns:r="http://schemas.openxmlformats.org/officeDocument/2006/relationships" id="256" r:id="R25da028871d84f38"/>
    <p:sldId xmlns:r="http://schemas.openxmlformats.org/officeDocument/2006/relationships" id="257" r:id="R12534e547d9a4b6c"/>
    <p:sldId xmlns:r="http://schemas.openxmlformats.org/officeDocument/2006/relationships" id="258" r:id="Rbb583ab2f3914f11"/>
    <p:sldId xmlns:r="http://schemas.openxmlformats.org/officeDocument/2006/relationships" id="259" r:id="R4454b02b46cd4c0e"/>
    <p:sldId xmlns:r="http://schemas.openxmlformats.org/officeDocument/2006/relationships" id="260" r:id="Rd31d7a1a534d48e0"/>
    <p:sldId xmlns:r="http://schemas.openxmlformats.org/officeDocument/2006/relationships" id="261" r:id="Rbe45f1c98fe8491d"/>
    <p:sldId xmlns:r="http://schemas.openxmlformats.org/officeDocument/2006/relationships" id="262" r:id="R28f26a65d41f4e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144abbb701417f" /><Relationship Type="http://schemas.openxmlformats.org/officeDocument/2006/relationships/slide" Target="/ppt/slides/slide1.xml" Id="R25da028871d84f38" /><Relationship Type="http://schemas.openxmlformats.org/officeDocument/2006/relationships/slide" Target="/ppt/slides/slide2.xml" Id="R12534e547d9a4b6c" /><Relationship Type="http://schemas.openxmlformats.org/officeDocument/2006/relationships/slide" Target="/ppt/slides/slide3.xml" Id="Rbb583ab2f3914f11" /><Relationship Type="http://schemas.openxmlformats.org/officeDocument/2006/relationships/slide" Target="/ppt/slides/slide4.xml" Id="R4454b02b46cd4c0e" /><Relationship Type="http://schemas.openxmlformats.org/officeDocument/2006/relationships/slide" Target="/ppt/slides/slide5.xml" Id="Rd31d7a1a534d48e0" /><Relationship Type="http://schemas.openxmlformats.org/officeDocument/2006/relationships/slide" Target="/ppt/slides/slide6.xml" Id="Rbe45f1c98fe8491d" /><Relationship Type="http://schemas.openxmlformats.org/officeDocument/2006/relationships/slide" Target="/ppt/slides/slide7.xml" Id="R28f26a65d41f4e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a5a501661046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4439c899843e6" /><Relationship Type="http://schemas.openxmlformats.org/officeDocument/2006/relationships/theme" Target="/ppt/slideMasters/theme/theme1.xml" Id="Rd2434064904045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f4439c899843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4fa5ced5643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0ce2e010c4b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fca4d21fa40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dfb6d1a3d4a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2e49ccb9b40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0927ecb394b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8a964b5e049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CESS HOLDING AS ble etablert [år] og holder til i Hornindal.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 OLAV SÆTREN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Tomasgardvegen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6763 Hornindal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928 295 656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CESS HOLDING AS</a:t>
            </a:r>
          </a:p>
        </p:txBody>
      </p:sp>
    </p:spTree>
  </p:cSld>
  <p:clrMapOvr>
    <a:masterClrMapping xmlns:a="http://schemas.openxmlformats.org/drawingml/2006/main"/>
  </p:clrMapOvr>
</p:sld>
</file>