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ea8e23d3c247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358cab9644061"/>
  </p:sldMasterIdLst>
  <p:sldIdLst>
    <p:sldId xmlns:r="http://schemas.openxmlformats.org/officeDocument/2006/relationships" id="256" r:id="R13301e9fdbe845a8"/>
    <p:sldId xmlns:r="http://schemas.openxmlformats.org/officeDocument/2006/relationships" id="257" r:id="R0ca5a70606d14950"/>
    <p:sldId xmlns:r="http://schemas.openxmlformats.org/officeDocument/2006/relationships" id="258" r:id="R4641a256a96a4e5e"/>
    <p:sldId xmlns:r="http://schemas.openxmlformats.org/officeDocument/2006/relationships" id="259" r:id="R16f48d8da12d4875"/>
    <p:sldId xmlns:r="http://schemas.openxmlformats.org/officeDocument/2006/relationships" id="260" r:id="R74f936262c2a468d"/>
    <p:sldId xmlns:r="http://schemas.openxmlformats.org/officeDocument/2006/relationships" id="261" r:id="R8716b8c015774d97"/>
    <p:sldId xmlns:r="http://schemas.openxmlformats.org/officeDocument/2006/relationships" id="262" r:id="R252d00bdef0943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358cab9644061" /><Relationship Type="http://schemas.openxmlformats.org/officeDocument/2006/relationships/slide" Target="/ppt/slides/slide1.xml" Id="R13301e9fdbe845a8" /><Relationship Type="http://schemas.openxmlformats.org/officeDocument/2006/relationships/slide" Target="/ppt/slides/slide2.xml" Id="R0ca5a70606d14950" /><Relationship Type="http://schemas.openxmlformats.org/officeDocument/2006/relationships/slide" Target="/ppt/slides/slide3.xml" Id="R4641a256a96a4e5e" /><Relationship Type="http://schemas.openxmlformats.org/officeDocument/2006/relationships/slide" Target="/ppt/slides/slide4.xml" Id="R16f48d8da12d4875" /><Relationship Type="http://schemas.openxmlformats.org/officeDocument/2006/relationships/slide" Target="/ppt/slides/slide5.xml" Id="R74f936262c2a468d" /><Relationship Type="http://schemas.openxmlformats.org/officeDocument/2006/relationships/slide" Target="/ppt/slides/slide6.xml" Id="R8716b8c015774d97" /><Relationship Type="http://schemas.openxmlformats.org/officeDocument/2006/relationships/slide" Target="/ppt/slides/slide7.xml" Id="R252d00bdef0943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c668c47db46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931f6f6f44261" /><Relationship Type="http://schemas.openxmlformats.org/officeDocument/2006/relationships/theme" Target="/ppt/slideMasters/theme/theme1.xml" Id="R1679d3946b314b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931f6f6f442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6856da0bd4b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e1df1644a4f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e0bc2051449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ac99a5cdb42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d4496a24449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2f7b40f2d46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1bb0bc9fb47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PRISM INVESTERINGER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PRISM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PRISM INVESTERINGER AS ble etablert [år] og holder til i Nordkisa.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PRISM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PRISM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PRISM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10 862 107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10 904 474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PRISM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BENDIK JAHREN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PRISM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Bendik Jahren, Lisletta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2055 Nordkisa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928 297 950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PRISM INVESTERINGER AS</a:t>
            </a:r>
          </a:p>
        </p:txBody>
      </p:sp>
    </p:spTree>
  </p:cSld>
  <p:clrMapOvr>
    <a:masterClrMapping xmlns:a="http://schemas.openxmlformats.org/drawingml/2006/main"/>
  </p:clrMapOvr>
</p:sld>
</file>