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1f9fe28e254f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4fee6ff3d40cf"/>
  </p:sldMasterIdLst>
  <p:sldIdLst>
    <p:sldId xmlns:r="http://schemas.openxmlformats.org/officeDocument/2006/relationships" id="256" r:id="Rb02c9567eadc40bc"/>
    <p:sldId xmlns:r="http://schemas.openxmlformats.org/officeDocument/2006/relationships" id="257" r:id="Rb75b7a65ac814f75"/>
    <p:sldId xmlns:r="http://schemas.openxmlformats.org/officeDocument/2006/relationships" id="258" r:id="Rc23683465b94478d"/>
    <p:sldId xmlns:r="http://schemas.openxmlformats.org/officeDocument/2006/relationships" id="259" r:id="R5eb62af859bc43e3"/>
    <p:sldId xmlns:r="http://schemas.openxmlformats.org/officeDocument/2006/relationships" id="260" r:id="R7b996923cc714652"/>
    <p:sldId xmlns:r="http://schemas.openxmlformats.org/officeDocument/2006/relationships" id="261" r:id="Rfb8ee904c8cf48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4fee6ff3d40cf" /><Relationship Type="http://schemas.openxmlformats.org/officeDocument/2006/relationships/slide" Target="/ppt/slides/slide1.xml" Id="Rb02c9567eadc40bc" /><Relationship Type="http://schemas.openxmlformats.org/officeDocument/2006/relationships/slide" Target="/ppt/slides/slide2.xml" Id="Rb75b7a65ac814f75" /><Relationship Type="http://schemas.openxmlformats.org/officeDocument/2006/relationships/slide" Target="/ppt/slides/slide3.xml" Id="Rc23683465b94478d" /><Relationship Type="http://schemas.openxmlformats.org/officeDocument/2006/relationships/slide" Target="/ppt/slides/slide4.xml" Id="R5eb62af859bc43e3" /><Relationship Type="http://schemas.openxmlformats.org/officeDocument/2006/relationships/slide" Target="/ppt/slides/slide5.xml" Id="R7b996923cc714652" /><Relationship Type="http://schemas.openxmlformats.org/officeDocument/2006/relationships/slide" Target="/ppt/slides/slide6.xml" Id="Rfb8ee904c8cf48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3a2ced6a65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9ee8d5183443b" /><Relationship Type="http://schemas.openxmlformats.org/officeDocument/2006/relationships/theme" Target="/ppt/slideMasters/theme/theme1.xml" Id="R7c68f5b3a4334a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9ee8d518344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eb22d964544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af4b0fc7a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43ac753424f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cf008573143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b7f83ddc442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7112ed71548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BINDURA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BINDURA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BINDURA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BINDURA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BINDURA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BINDURA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MATTHEW ALEXANDER CHRISTOPHER REED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BINDURA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Rønneldveien 311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1746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928 298 515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BINDURA AS</a:t>
            </a:r>
          </a:p>
        </p:txBody>
      </p:sp>
    </p:spTree>
  </p:cSld>
  <p:clrMapOvr>
    <a:masterClrMapping xmlns:a="http://schemas.openxmlformats.org/drawingml/2006/main"/>
  </p:clrMapOvr>
</p:sld>
</file>