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0edaf4d8d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1492d1edc4c5e"/>
  </p:sldMasterIdLst>
  <p:sldIdLst>
    <p:sldId xmlns:r="http://schemas.openxmlformats.org/officeDocument/2006/relationships" id="256" r:id="Ra7723efdcd2e4f79"/>
    <p:sldId xmlns:r="http://schemas.openxmlformats.org/officeDocument/2006/relationships" id="257" r:id="R4b9e66e1e84042ba"/>
    <p:sldId xmlns:r="http://schemas.openxmlformats.org/officeDocument/2006/relationships" id="258" r:id="R1a497916ab974668"/>
    <p:sldId xmlns:r="http://schemas.openxmlformats.org/officeDocument/2006/relationships" id="259" r:id="Re27b19af90c745ee"/>
    <p:sldId xmlns:r="http://schemas.openxmlformats.org/officeDocument/2006/relationships" id="260" r:id="R3d336e92eac245b4"/>
    <p:sldId xmlns:r="http://schemas.openxmlformats.org/officeDocument/2006/relationships" id="261" r:id="Rc476fd631cbe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1492d1edc4c5e" /><Relationship Type="http://schemas.openxmlformats.org/officeDocument/2006/relationships/slide" Target="/ppt/slides/slide1.xml" Id="Ra7723efdcd2e4f79" /><Relationship Type="http://schemas.openxmlformats.org/officeDocument/2006/relationships/slide" Target="/ppt/slides/slide2.xml" Id="R4b9e66e1e84042ba" /><Relationship Type="http://schemas.openxmlformats.org/officeDocument/2006/relationships/slide" Target="/ppt/slides/slide3.xml" Id="R1a497916ab974668" /><Relationship Type="http://schemas.openxmlformats.org/officeDocument/2006/relationships/slide" Target="/ppt/slides/slide4.xml" Id="Re27b19af90c745ee" /><Relationship Type="http://schemas.openxmlformats.org/officeDocument/2006/relationships/slide" Target="/ppt/slides/slide5.xml" Id="R3d336e92eac245b4" /><Relationship Type="http://schemas.openxmlformats.org/officeDocument/2006/relationships/slide" Target="/ppt/slides/slide6.xml" Id="Rc476fd631cbe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25a020c3a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bfab1eda248ec" /><Relationship Type="http://schemas.openxmlformats.org/officeDocument/2006/relationships/theme" Target="/ppt/slideMasters/theme/theme1.xml" Id="R1f9e5b8552e8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bfab1eda2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755d0f56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f2cfd47a5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e39365be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4ece7cf1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6a37ac4aa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5b8e1ebb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