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09a68a137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1b4cf78444276"/>
  </p:sldMasterIdLst>
  <p:sldIdLst>
    <p:sldId xmlns:r="http://schemas.openxmlformats.org/officeDocument/2006/relationships" id="256" r:id="R7e439874677a41e6"/>
    <p:sldId xmlns:r="http://schemas.openxmlformats.org/officeDocument/2006/relationships" id="257" r:id="R3a84f7fc475b4d7a"/>
    <p:sldId xmlns:r="http://schemas.openxmlformats.org/officeDocument/2006/relationships" id="258" r:id="Rc1746a67489948b3"/>
    <p:sldId xmlns:r="http://schemas.openxmlformats.org/officeDocument/2006/relationships" id="259" r:id="Re48ab7eab3414ae6"/>
    <p:sldId xmlns:r="http://schemas.openxmlformats.org/officeDocument/2006/relationships" id="260" r:id="Rebae2ba351e54b73"/>
    <p:sldId xmlns:r="http://schemas.openxmlformats.org/officeDocument/2006/relationships" id="261" r:id="R958cfda4f2294606"/>
    <p:sldId xmlns:r="http://schemas.openxmlformats.org/officeDocument/2006/relationships" id="262" r:id="R78cf800191a4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1b4cf78444276" /><Relationship Type="http://schemas.openxmlformats.org/officeDocument/2006/relationships/slide" Target="/ppt/slides/slide1.xml" Id="R7e439874677a41e6" /><Relationship Type="http://schemas.openxmlformats.org/officeDocument/2006/relationships/slide" Target="/ppt/slides/slide2.xml" Id="R3a84f7fc475b4d7a" /><Relationship Type="http://schemas.openxmlformats.org/officeDocument/2006/relationships/slide" Target="/ppt/slides/slide3.xml" Id="Rc1746a67489948b3" /><Relationship Type="http://schemas.openxmlformats.org/officeDocument/2006/relationships/slide" Target="/ppt/slides/slide4.xml" Id="Re48ab7eab3414ae6" /><Relationship Type="http://schemas.openxmlformats.org/officeDocument/2006/relationships/slide" Target="/ppt/slides/slide5.xml" Id="Rebae2ba351e54b73" /><Relationship Type="http://schemas.openxmlformats.org/officeDocument/2006/relationships/slide" Target="/ppt/slides/slide6.xml" Id="R958cfda4f2294606" /><Relationship Type="http://schemas.openxmlformats.org/officeDocument/2006/relationships/slide" Target="/ppt/slides/slide7.xml" Id="R78cf800191a4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df19be284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a5884934c4201" /><Relationship Type="http://schemas.openxmlformats.org/officeDocument/2006/relationships/theme" Target="/ppt/slideMasters/theme/theme1.xml" Id="R55f2695f1715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a5884934c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be5c7cbbd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09878fb7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7b90c5d65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56d9e701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72c87cde5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dfa84953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ab4224b93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