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b4caa0df240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5ff835a1e14a15"/>
  </p:sldMasterIdLst>
  <p:sldIdLst>
    <p:sldId xmlns:r="http://schemas.openxmlformats.org/officeDocument/2006/relationships" id="256" r:id="R0c270d9bb4d74e88"/>
    <p:sldId xmlns:r="http://schemas.openxmlformats.org/officeDocument/2006/relationships" id="257" r:id="R63f8bd7384ff4b5c"/>
    <p:sldId xmlns:r="http://schemas.openxmlformats.org/officeDocument/2006/relationships" id="258" r:id="Rfd5579ccdca34959"/>
    <p:sldId xmlns:r="http://schemas.openxmlformats.org/officeDocument/2006/relationships" id="259" r:id="R1cccfcc2cd264610"/>
    <p:sldId xmlns:r="http://schemas.openxmlformats.org/officeDocument/2006/relationships" id="260" r:id="R243c000476d44bef"/>
    <p:sldId xmlns:r="http://schemas.openxmlformats.org/officeDocument/2006/relationships" id="261" r:id="R5ac46a24045a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ff835a1e14a15" /><Relationship Type="http://schemas.openxmlformats.org/officeDocument/2006/relationships/slide" Target="/ppt/slides/slide1.xml" Id="R0c270d9bb4d74e88" /><Relationship Type="http://schemas.openxmlformats.org/officeDocument/2006/relationships/slide" Target="/ppt/slides/slide2.xml" Id="R63f8bd7384ff4b5c" /><Relationship Type="http://schemas.openxmlformats.org/officeDocument/2006/relationships/slide" Target="/ppt/slides/slide3.xml" Id="Rfd5579ccdca34959" /><Relationship Type="http://schemas.openxmlformats.org/officeDocument/2006/relationships/slide" Target="/ppt/slides/slide4.xml" Id="R1cccfcc2cd264610" /><Relationship Type="http://schemas.openxmlformats.org/officeDocument/2006/relationships/slide" Target="/ppt/slides/slide5.xml" Id="R243c000476d44bef" /><Relationship Type="http://schemas.openxmlformats.org/officeDocument/2006/relationships/slide" Target="/ppt/slides/slide6.xml" Id="R5ac46a24045a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f241f44d4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b554163714903" /><Relationship Type="http://schemas.openxmlformats.org/officeDocument/2006/relationships/theme" Target="/ppt/slideMasters/theme/theme1.xml" Id="Re2f0cf4ec7a0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b5541637149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868ae0607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0057da68446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249e2cb36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8feeb9ee2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2f230d96d4c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27147d48e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ASSET 36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ASSET 36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ASSET 36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ASSET 36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ASSET 36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ASSET 36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−100 360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ASSET 36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Floodmyrvegen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928 302 695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ASSET 36 AS</a:t>
            </a:r>
          </a:p>
        </p:txBody>
      </p:sp>
    </p:spTree>
  </p:cSld>
  <p:clrMapOvr>
    <a:masterClrMapping xmlns:a="http://schemas.openxmlformats.org/drawingml/2006/main"/>
  </p:clrMapOvr>
</p:sld>
</file>