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0fb816588d40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1d33aeb2db4574"/>
  </p:sldMasterIdLst>
  <p:sldIdLst>
    <p:sldId xmlns:r="http://schemas.openxmlformats.org/officeDocument/2006/relationships" id="256" r:id="R092d473859f549b0"/>
    <p:sldId xmlns:r="http://schemas.openxmlformats.org/officeDocument/2006/relationships" id="257" r:id="R1be845ab8d9847fe"/>
    <p:sldId xmlns:r="http://schemas.openxmlformats.org/officeDocument/2006/relationships" id="258" r:id="R594b297286fc4f9d"/>
    <p:sldId xmlns:r="http://schemas.openxmlformats.org/officeDocument/2006/relationships" id="259" r:id="R286d917060da443b"/>
    <p:sldId xmlns:r="http://schemas.openxmlformats.org/officeDocument/2006/relationships" id="260" r:id="Rda651412d4ec4f02"/>
    <p:sldId xmlns:r="http://schemas.openxmlformats.org/officeDocument/2006/relationships" id="261" r:id="R5807f0ef3d024569"/>
    <p:sldId xmlns:r="http://schemas.openxmlformats.org/officeDocument/2006/relationships" id="262" r:id="R4292e2a58a214e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d33aeb2db4574" /><Relationship Type="http://schemas.openxmlformats.org/officeDocument/2006/relationships/slide" Target="/ppt/slides/slide1.xml" Id="R092d473859f549b0" /><Relationship Type="http://schemas.openxmlformats.org/officeDocument/2006/relationships/slide" Target="/ppt/slides/slide2.xml" Id="R1be845ab8d9847fe" /><Relationship Type="http://schemas.openxmlformats.org/officeDocument/2006/relationships/slide" Target="/ppt/slides/slide3.xml" Id="R594b297286fc4f9d" /><Relationship Type="http://schemas.openxmlformats.org/officeDocument/2006/relationships/slide" Target="/ppt/slides/slide4.xml" Id="R286d917060da443b" /><Relationship Type="http://schemas.openxmlformats.org/officeDocument/2006/relationships/slide" Target="/ppt/slides/slide5.xml" Id="Rda651412d4ec4f02" /><Relationship Type="http://schemas.openxmlformats.org/officeDocument/2006/relationships/slide" Target="/ppt/slides/slide6.xml" Id="R5807f0ef3d024569" /><Relationship Type="http://schemas.openxmlformats.org/officeDocument/2006/relationships/slide" Target="/ppt/slides/slide7.xml" Id="R4292e2a58a214e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e91f5411bb42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645f53b534f5a" /><Relationship Type="http://schemas.openxmlformats.org/officeDocument/2006/relationships/theme" Target="/ppt/slideMasters/theme/theme1.xml" Id="R809c93cb5f784d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5645f53b534f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77b54f1ecc4c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3977a07ec40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75d65efbb49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8bdba6d644d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2db1ad94444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08379de9d4b3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6292ba68be48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FINNYS DEKK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FINNYS DEKK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1 198 585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11 326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10 541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−176 490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62 267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FINN-OVE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Husvollen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4517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928 303 349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FINNYS DEKK AS</a:t>
            </a:r>
          </a:p>
        </p:txBody>
      </p:sp>
    </p:spTree>
  </p:cSld>
  <p:clrMapOvr>
    <a:masterClrMapping xmlns:a="http://schemas.openxmlformats.org/drawingml/2006/main"/>
  </p:clrMapOvr>
</p:sld>
</file>