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d1a78290b944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b03f4d388e408e"/>
  </p:sldMasterIdLst>
  <p:sldIdLst>
    <p:sldId xmlns:r="http://schemas.openxmlformats.org/officeDocument/2006/relationships" id="256" r:id="R3992a9d3618e4e6c"/>
    <p:sldId xmlns:r="http://schemas.openxmlformats.org/officeDocument/2006/relationships" id="257" r:id="Rdbbff16a2541448c"/>
    <p:sldId xmlns:r="http://schemas.openxmlformats.org/officeDocument/2006/relationships" id="258" r:id="R6d0e284ee57f4635"/>
    <p:sldId xmlns:r="http://schemas.openxmlformats.org/officeDocument/2006/relationships" id="259" r:id="R6612119513534d1c"/>
    <p:sldId xmlns:r="http://schemas.openxmlformats.org/officeDocument/2006/relationships" id="260" r:id="Re786e12a39ac4360"/>
    <p:sldId xmlns:r="http://schemas.openxmlformats.org/officeDocument/2006/relationships" id="261" r:id="R588d17f590a84470"/>
    <p:sldId xmlns:r="http://schemas.openxmlformats.org/officeDocument/2006/relationships" id="262" r:id="Rff4c1203fc2e4d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b03f4d388e408e" /><Relationship Type="http://schemas.openxmlformats.org/officeDocument/2006/relationships/slide" Target="/ppt/slides/slide1.xml" Id="R3992a9d3618e4e6c" /><Relationship Type="http://schemas.openxmlformats.org/officeDocument/2006/relationships/slide" Target="/ppt/slides/slide2.xml" Id="Rdbbff16a2541448c" /><Relationship Type="http://schemas.openxmlformats.org/officeDocument/2006/relationships/slide" Target="/ppt/slides/slide3.xml" Id="R6d0e284ee57f4635" /><Relationship Type="http://schemas.openxmlformats.org/officeDocument/2006/relationships/slide" Target="/ppt/slides/slide4.xml" Id="R6612119513534d1c" /><Relationship Type="http://schemas.openxmlformats.org/officeDocument/2006/relationships/slide" Target="/ppt/slides/slide5.xml" Id="Re786e12a39ac4360" /><Relationship Type="http://schemas.openxmlformats.org/officeDocument/2006/relationships/slide" Target="/ppt/slides/slide6.xml" Id="R588d17f590a84470" /><Relationship Type="http://schemas.openxmlformats.org/officeDocument/2006/relationships/slide" Target="/ppt/slides/slide7.xml" Id="Rff4c1203fc2e4d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6de02c01bc4d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3ebf6b0a0496b" /><Relationship Type="http://schemas.openxmlformats.org/officeDocument/2006/relationships/theme" Target="/ppt/slideMasters/theme/theme1.xml" Id="Ra16a354049cd43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e3ebf6b0a049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f297607d243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d711b6db54c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55bc2f62b4c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1b441bb504b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d1e630a944c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723d9a6b743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53849651f4a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CASSIOPEIA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CASSIOPEIA HOLDING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249 128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14 660 192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15 215 792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ELISABETH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Moafjæra 6I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928 309 525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