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860f58c23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4f1a01db44dd9"/>
  </p:sldMasterIdLst>
  <p:sldIdLst>
    <p:sldId xmlns:r="http://schemas.openxmlformats.org/officeDocument/2006/relationships" id="256" r:id="R50b9d5047f634249"/>
    <p:sldId xmlns:r="http://schemas.openxmlformats.org/officeDocument/2006/relationships" id="257" r:id="R01c7698323d449ff"/>
    <p:sldId xmlns:r="http://schemas.openxmlformats.org/officeDocument/2006/relationships" id="258" r:id="R88c8afed32a74698"/>
    <p:sldId xmlns:r="http://schemas.openxmlformats.org/officeDocument/2006/relationships" id="259" r:id="Rfb0e5c6678244201"/>
    <p:sldId xmlns:r="http://schemas.openxmlformats.org/officeDocument/2006/relationships" id="260" r:id="R4db24a99b2a046ff"/>
    <p:sldId xmlns:r="http://schemas.openxmlformats.org/officeDocument/2006/relationships" id="261" r:id="Rd3929155908b47ef"/>
    <p:sldId xmlns:r="http://schemas.openxmlformats.org/officeDocument/2006/relationships" id="262" r:id="Ra39763102bcf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4f1a01db44dd9" /><Relationship Type="http://schemas.openxmlformats.org/officeDocument/2006/relationships/slide" Target="/ppt/slides/slide1.xml" Id="R50b9d5047f634249" /><Relationship Type="http://schemas.openxmlformats.org/officeDocument/2006/relationships/slide" Target="/ppt/slides/slide2.xml" Id="R01c7698323d449ff" /><Relationship Type="http://schemas.openxmlformats.org/officeDocument/2006/relationships/slide" Target="/ppt/slides/slide3.xml" Id="R88c8afed32a74698" /><Relationship Type="http://schemas.openxmlformats.org/officeDocument/2006/relationships/slide" Target="/ppt/slides/slide4.xml" Id="Rfb0e5c6678244201" /><Relationship Type="http://schemas.openxmlformats.org/officeDocument/2006/relationships/slide" Target="/ppt/slides/slide5.xml" Id="R4db24a99b2a046ff" /><Relationship Type="http://schemas.openxmlformats.org/officeDocument/2006/relationships/slide" Target="/ppt/slides/slide6.xml" Id="Rd3929155908b47ef" /><Relationship Type="http://schemas.openxmlformats.org/officeDocument/2006/relationships/slide" Target="/ppt/slides/slide7.xml" Id="Ra39763102bcf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cef519739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649619fa4cb2" /><Relationship Type="http://schemas.openxmlformats.org/officeDocument/2006/relationships/theme" Target="/ppt/slideMasters/theme/theme1.xml" Id="Rd97c96e1f425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f649619fa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df728cc97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989d0a2f2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a6cb065d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567f5a9ea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fc1eef352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26fb48fbe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d05f3faf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