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a1ce7ee79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2774b21384b0f"/>
  </p:sldMasterIdLst>
  <p:sldIdLst>
    <p:sldId xmlns:r="http://schemas.openxmlformats.org/officeDocument/2006/relationships" id="256" r:id="Ra567467572ec4f73"/>
    <p:sldId xmlns:r="http://schemas.openxmlformats.org/officeDocument/2006/relationships" id="257" r:id="R90cb51a95b774943"/>
    <p:sldId xmlns:r="http://schemas.openxmlformats.org/officeDocument/2006/relationships" id="258" r:id="R623a8e5b06d64359"/>
    <p:sldId xmlns:r="http://schemas.openxmlformats.org/officeDocument/2006/relationships" id="259" r:id="Re576d7336bfc482b"/>
    <p:sldId xmlns:r="http://schemas.openxmlformats.org/officeDocument/2006/relationships" id="260" r:id="R66b1ac52662044ae"/>
    <p:sldId xmlns:r="http://schemas.openxmlformats.org/officeDocument/2006/relationships" id="261" r:id="R259a3f1a4e4d49ee"/>
    <p:sldId xmlns:r="http://schemas.openxmlformats.org/officeDocument/2006/relationships" id="262" r:id="R751a8371b613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2774b21384b0f" /><Relationship Type="http://schemas.openxmlformats.org/officeDocument/2006/relationships/slide" Target="/ppt/slides/slide1.xml" Id="Ra567467572ec4f73" /><Relationship Type="http://schemas.openxmlformats.org/officeDocument/2006/relationships/slide" Target="/ppt/slides/slide2.xml" Id="R90cb51a95b774943" /><Relationship Type="http://schemas.openxmlformats.org/officeDocument/2006/relationships/slide" Target="/ppt/slides/slide3.xml" Id="R623a8e5b06d64359" /><Relationship Type="http://schemas.openxmlformats.org/officeDocument/2006/relationships/slide" Target="/ppt/slides/slide4.xml" Id="Re576d7336bfc482b" /><Relationship Type="http://schemas.openxmlformats.org/officeDocument/2006/relationships/slide" Target="/ppt/slides/slide5.xml" Id="R66b1ac52662044ae" /><Relationship Type="http://schemas.openxmlformats.org/officeDocument/2006/relationships/slide" Target="/ppt/slides/slide6.xml" Id="R259a3f1a4e4d49ee" /><Relationship Type="http://schemas.openxmlformats.org/officeDocument/2006/relationships/slide" Target="/ppt/slides/slide7.xml" Id="R751a8371b613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512e89abb4b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a51b9b6b41b6" /><Relationship Type="http://schemas.openxmlformats.org/officeDocument/2006/relationships/theme" Target="/ppt/slideMasters/theme/theme1.xml" Id="R202b67834c94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8a51b9b6b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9199de2f2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e098afaec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794a5eee8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3a9b3fac9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f887b99d7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dc8b8655a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0846958c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1 469 473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PHILLIP SKOTTE KVALNES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Phillip Skotte Kvalnes, Dynekilgata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