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0f37edf0b649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a1c52b82e142d2"/>
  </p:sldMasterIdLst>
  <p:sldIdLst>
    <p:sldId xmlns:r="http://schemas.openxmlformats.org/officeDocument/2006/relationships" id="256" r:id="R71678581674c48f7"/>
    <p:sldId xmlns:r="http://schemas.openxmlformats.org/officeDocument/2006/relationships" id="257" r:id="R6b04fb6b88404553"/>
    <p:sldId xmlns:r="http://schemas.openxmlformats.org/officeDocument/2006/relationships" id="258" r:id="R03d50356d6d9453c"/>
    <p:sldId xmlns:r="http://schemas.openxmlformats.org/officeDocument/2006/relationships" id="259" r:id="R3a57425683db4df5"/>
    <p:sldId xmlns:r="http://schemas.openxmlformats.org/officeDocument/2006/relationships" id="260" r:id="R94d87744b32e4449"/>
    <p:sldId xmlns:r="http://schemas.openxmlformats.org/officeDocument/2006/relationships" id="261" r:id="Rfba12834908b4a9e"/>
    <p:sldId xmlns:r="http://schemas.openxmlformats.org/officeDocument/2006/relationships" id="262" r:id="R64500e7b739042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1c52b82e142d2" /><Relationship Type="http://schemas.openxmlformats.org/officeDocument/2006/relationships/slide" Target="/ppt/slides/slide1.xml" Id="R71678581674c48f7" /><Relationship Type="http://schemas.openxmlformats.org/officeDocument/2006/relationships/slide" Target="/ppt/slides/slide2.xml" Id="R6b04fb6b88404553" /><Relationship Type="http://schemas.openxmlformats.org/officeDocument/2006/relationships/slide" Target="/ppt/slides/slide3.xml" Id="R03d50356d6d9453c" /><Relationship Type="http://schemas.openxmlformats.org/officeDocument/2006/relationships/slide" Target="/ppt/slides/slide4.xml" Id="R3a57425683db4df5" /><Relationship Type="http://schemas.openxmlformats.org/officeDocument/2006/relationships/slide" Target="/ppt/slides/slide5.xml" Id="R94d87744b32e4449" /><Relationship Type="http://schemas.openxmlformats.org/officeDocument/2006/relationships/slide" Target="/ppt/slides/slide6.xml" Id="Rfba12834908b4a9e" /><Relationship Type="http://schemas.openxmlformats.org/officeDocument/2006/relationships/slide" Target="/ppt/slides/slide7.xml" Id="R64500e7b739042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46ae4ce28b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6a303f265487b" /><Relationship Type="http://schemas.openxmlformats.org/officeDocument/2006/relationships/theme" Target="/ppt/slideMasters/theme/theme1.xml" Id="R0e617313e26a49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96a303f26548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3f46a57a449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6d739accb46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bf2d9bc464f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0fc2f437040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44c7beb2b4c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197f82f7045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d457e325e44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LUPIN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LUPIN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LUPIN HOLDING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LUPIN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LUPIN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LUPIN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511 573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7 280 650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7 638 181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LUPIN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MOEN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LUPIN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Rasmussen, Storgata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928 325 660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LUPIN HOLDING AS</a:t>
            </a:r>
          </a:p>
        </p:txBody>
      </p:sp>
    </p:spTree>
  </p:cSld>
  <p:clrMapOvr>
    <a:masterClrMapping xmlns:a="http://schemas.openxmlformats.org/drawingml/2006/main"/>
  </p:clrMapOvr>
</p:sld>
</file>