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182050a79342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91bccbbd384e76"/>
  </p:sldMasterIdLst>
  <p:sldIdLst>
    <p:sldId xmlns:r="http://schemas.openxmlformats.org/officeDocument/2006/relationships" id="256" r:id="R61264bcf00a14b59"/>
    <p:sldId xmlns:r="http://schemas.openxmlformats.org/officeDocument/2006/relationships" id="257" r:id="R029f1e2da6434212"/>
    <p:sldId xmlns:r="http://schemas.openxmlformats.org/officeDocument/2006/relationships" id="258" r:id="Rc24e5deb692e4a5c"/>
    <p:sldId xmlns:r="http://schemas.openxmlformats.org/officeDocument/2006/relationships" id="259" r:id="R36c2f00b99e9401c"/>
    <p:sldId xmlns:r="http://schemas.openxmlformats.org/officeDocument/2006/relationships" id="260" r:id="R409bad239c05469d"/>
    <p:sldId xmlns:r="http://schemas.openxmlformats.org/officeDocument/2006/relationships" id="261" r:id="R4d5d1f06a7b44117"/>
    <p:sldId xmlns:r="http://schemas.openxmlformats.org/officeDocument/2006/relationships" id="262" r:id="R40584a0305ff47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91bccbbd384e76" /><Relationship Type="http://schemas.openxmlformats.org/officeDocument/2006/relationships/slide" Target="/ppt/slides/slide1.xml" Id="R61264bcf00a14b59" /><Relationship Type="http://schemas.openxmlformats.org/officeDocument/2006/relationships/slide" Target="/ppt/slides/slide2.xml" Id="R029f1e2da6434212" /><Relationship Type="http://schemas.openxmlformats.org/officeDocument/2006/relationships/slide" Target="/ppt/slides/slide3.xml" Id="Rc24e5deb692e4a5c" /><Relationship Type="http://schemas.openxmlformats.org/officeDocument/2006/relationships/slide" Target="/ppt/slides/slide4.xml" Id="R36c2f00b99e9401c" /><Relationship Type="http://schemas.openxmlformats.org/officeDocument/2006/relationships/slide" Target="/ppt/slides/slide5.xml" Id="R409bad239c05469d" /><Relationship Type="http://schemas.openxmlformats.org/officeDocument/2006/relationships/slide" Target="/ppt/slides/slide6.xml" Id="R4d5d1f06a7b44117" /><Relationship Type="http://schemas.openxmlformats.org/officeDocument/2006/relationships/slide" Target="/ppt/slides/slide7.xml" Id="R40584a0305ff47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961d7b4a464e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72bdb0b474594" /><Relationship Type="http://schemas.openxmlformats.org/officeDocument/2006/relationships/theme" Target="/ppt/slideMasters/theme/theme1.xml" Id="Rde1e796f06ca40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372bdb0b4745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455a4278a44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d67e66cbb947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bcf05326d4b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36a1809e644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55b17266c4e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94af1602c47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31466cb0549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AUTO'N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AUTO'N EIENDOM AS ble etablert [år] og holder til i Siljan.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1 037 539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456 596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330 328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1 085 418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6 382 513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AUTO'N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Sentrumsveien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3748 Siljan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928 329 607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AUTO'N EIENDOM AS</a:t>
            </a:r>
          </a:p>
        </p:txBody>
      </p:sp>
    </p:spTree>
  </p:cSld>
  <p:clrMapOvr>
    <a:masterClrMapping xmlns:a="http://schemas.openxmlformats.org/drawingml/2006/main"/>
  </p:clrMapOvr>
</p:sld>
</file>