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4a4acbe55194e3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9a13d348714453a"/>
  </p:sldMasterIdLst>
  <p:sldIdLst>
    <p:sldId xmlns:r="http://schemas.openxmlformats.org/officeDocument/2006/relationships" id="256" r:id="R99622606f4c846d3"/>
    <p:sldId xmlns:r="http://schemas.openxmlformats.org/officeDocument/2006/relationships" id="257" r:id="R4132ef7f73574caa"/>
    <p:sldId xmlns:r="http://schemas.openxmlformats.org/officeDocument/2006/relationships" id="258" r:id="Rac076c4993ef4d01"/>
    <p:sldId xmlns:r="http://schemas.openxmlformats.org/officeDocument/2006/relationships" id="259" r:id="R682442c918214eba"/>
    <p:sldId xmlns:r="http://schemas.openxmlformats.org/officeDocument/2006/relationships" id="260" r:id="Re512bc07a2284a9a"/>
    <p:sldId xmlns:r="http://schemas.openxmlformats.org/officeDocument/2006/relationships" id="261" r:id="R1cccfdb27df9452f"/>
    <p:sldId xmlns:r="http://schemas.openxmlformats.org/officeDocument/2006/relationships" id="262" r:id="R4dbb78bbc6d944b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9a13d348714453a" /><Relationship Type="http://schemas.openxmlformats.org/officeDocument/2006/relationships/slide" Target="/ppt/slides/slide1.xml" Id="R99622606f4c846d3" /><Relationship Type="http://schemas.openxmlformats.org/officeDocument/2006/relationships/slide" Target="/ppt/slides/slide2.xml" Id="R4132ef7f73574caa" /><Relationship Type="http://schemas.openxmlformats.org/officeDocument/2006/relationships/slide" Target="/ppt/slides/slide3.xml" Id="Rac076c4993ef4d01" /><Relationship Type="http://schemas.openxmlformats.org/officeDocument/2006/relationships/slide" Target="/ppt/slides/slide4.xml" Id="R682442c918214eba" /><Relationship Type="http://schemas.openxmlformats.org/officeDocument/2006/relationships/slide" Target="/ppt/slides/slide5.xml" Id="Re512bc07a2284a9a" /><Relationship Type="http://schemas.openxmlformats.org/officeDocument/2006/relationships/slide" Target="/ppt/slides/slide6.xml" Id="R1cccfdb27df9452f" /><Relationship Type="http://schemas.openxmlformats.org/officeDocument/2006/relationships/slide" Target="/ppt/slides/slide7.xml" Id="R4dbb78bbc6d944b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188aa414f144f7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9e202493ca48ba" /><Relationship Type="http://schemas.openxmlformats.org/officeDocument/2006/relationships/theme" Target="/ppt/slideMasters/theme/theme1.xml" Id="Rcfcdb15e550f400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09e202493ca48b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009558cbfc423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d583ba8b2947e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3978d8ba89490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c1988666d8423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f41e724bd9435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5d8ec369434b2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840877523f450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NORSKE MULIGHETER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NORSKE MULIGHETER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NORSKE MULIGHETER AS ble etablert [år] og holder til i Randaberg.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NORSKE MULIGHETER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NORSKE MULIGHETER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NORSKE MULIGHETER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−1 145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25 301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57 364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290 002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NORSKE MULIGHETER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MARIUS KUPLIAUSKAS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NORSKE MULIGHETER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Safirveien 28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4072 Randaberg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928 334 473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NORSKE MULIGHETER AS</a:t>
            </a:r>
          </a:p>
        </p:txBody>
      </p:sp>
    </p:spTree>
  </p:cSld>
  <p:clrMapOvr>
    <a:masterClrMapping xmlns:a="http://schemas.openxmlformats.org/drawingml/2006/main"/>
  </p:clrMapOvr>
</p:sld>
</file>