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fe56a9095144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e5b8e1ad1a4dd0"/>
  </p:sldMasterIdLst>
  <p:sldIdLst>
    <p:sldId xmlns:r="http://schemas.openxmlformats.org/officeDocument/2006/relationships" id="256" r:id="Rac377bcfc99543b2"/>
    <p:sldId xmlns:r="http://schemas.openxmlformats.org/officeDocument/2006/relationships" id="257" r:id="R2000563d884e4154"/>
    <p:sldId xmlns:r="http://schemas.openxmlformats.org/officeDocument/2006/relationships" id="258" r:id="R5c7f96cc2a7c440a"/>
    <p:sldId xmlns:r="http://schemas.openxmlformats.org/officeDocument/2006/relationships" id="259" r:id="R2a93b128982e4d6a"/>
    <p:sldId xmlns:r="http://schemas.openxmlformats.org/officeDocument/2006/relationships" id="260" r:id="Rf5e49bd628114a2d"/>
    <p:sldId xmlns:r="http://schemas.openxmlformats.org/officeDocument/2006/relationships" id="261" r:id="Rad1766adc89d4b95"/>
    <p:sldId xmlns:r="http://schemas.openxmlformats.org/officeDocument/2006/relationships" id="262" r:id="Rc3d4a1a42dff41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5b8e1ad1a4dd0" /><Relationship Type="http://schemas.openxmlformats.org/officeDocument/2006/relationships/slide" Target="/ppt/slides/slide1.xml" Id="Rac377bcfc99543b2" /><Relationship Type="http://schemas.openxmlformats.org/officeDocument/2006/relationships/slide" Target="/ppt/slides/slide2.xml" Id="R2000563d884e4154" /><Relationship Type="http://schemas.openxmlformats.org/officeDocument/2006/relationships/slide" Target="/ppt/slides/slide3.xml" Id="R5c7f96cc2a7c440a" /><Relationship Type="http://schemas.openxmlformats.org/officeDocument/2006/relationships/slide" Target="/ppt/slides/slide4.xml" Id="R2a93b128982e4d6a" /><Relationship Type="http://schemas.openxmlformats.org/officeDocument/2006/relationships/slide" Target="/ppt/slides/slide5.xml" Id="Rf5e49bd628114a2d" /><Relationship Type="http://schemas.openxmlformats.org/officeDocument/2006/relationships/slide" Target="/ppt/slides/slide6.xml" Id="Rad1766adc89d4b95" /><Relationship Type="http://schemas.openxmlformats.org/officeDocument/2006/relationships/slide" Target="/ppt/slides/slide7.xml" Id="Rc3d4a1a42dff41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56838f46d49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40d24fdfc4502" /><Relationship Type="http://schemas.openxmlformats.org/officeDocument/2006/relationships/theme" Target="/ppt/slideMasters/theme/theme1.xml" Id="Rea2605ae67b24e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d40d24fdfc45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e31ff4fa44e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d92daef144c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131891e24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8e566b93044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5b19b186c4b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61a7964734e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d30c853de44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 MEDIA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 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 MEDIA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 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 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 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−222 447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 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SYLTE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UELAND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 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928 335 321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 MEDIA NORGE AS</a:t>
            </a:r>
          </a:p>
        </p:txBody>
      </p:sp>
    </p:spTree>
  </p:cSld>
  <p:clrMapOvr>
    <a:masterClrMapping xmlns:a="http://schemas.openxmlformats.org/drawingml/2006/main"/>
  </p:clrMapOvr>
</p:sld>
</file>