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7deea438cf42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c1e372793d4b0d"/>
  </p:sldMasterIdLst>
  <p:sldIdLst>
    <p:sldId xmlns:r="http://schemas.openxmlformats.org/officeDocument/2006/relationships" id="256" r:id="Ra7473644af714c20"/>
    <p:sldId xmlns:r="http://schemas.openxmlformats.org/officeDocument/2006/relationships" id="257" r:id="R7e3c702ecb034bf6"/>
    <p:sldId xmlns:r="http://schemas.openxmlformats.org/officeDocument/2006/relationships" id="258" r:id="R225a22b7b59543f9"/>
    <p:sldId xmlns:r="http://schemas.openxmlformats.org/officeDocument/2006/relationships" id="259" r:id="Rc3c751651ebe42b7"/>
    <p:sldId xmlns:r="http://schemas.openxmlformats.org/officeDocument/2006/relationships" id="260" r:id="R866ca9d302ce461f"/>
    <p:sldId xmlns:r="http://schemas.openxmlformats.org/officeDocument/2006/relationships" id="261" r:id="R36439b64519b4c43"/>
    <p:sldId xmlns:r="http://schemas.openxmlformats.org/officeDocument/2006/relationships" id="262" r:id="Rfa2c14d7c4d744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c1e372793d4b0d" /><Relationship Type="http://schemas.openxmlformats.org/officeDocument/2006/relationships/slide" Target="/ppt/slides/slide1.xml" Id="Ra7473644af714c20" /><Relationship Type="http://schemas.openxmlformats.org/officeDocument/2006/relationships/slide" Target="/ppt/slides/slide2.xml" Id="R7e3c702ecb034bf6" /><Relationship Type="http://schemas.openxmlformats.org/officeDocument/2006/relationships/slide" Target="/ppt/slides/slide3.xml" Id="R225a22b7b59543f9" /><Relationship Type="http://schemas.openxmlformats.org/officeDocument/2006/relationships/slide" Target="/ppt/slides/slide4.xml" Id="Rc3c751651ebe42b7" /><Relationship Type="http://schemas.openxmlformats.org/officeDocument/2006/relationships/slide" Target="/ppt/slides/slide5.xml" Id="R866ca9d302ce461f" /><Relationship Type="http://schemas.openxmlformats.org/officeDocument/2006/relationships/slide" Target="/ppt/slides/slide6.xml" Id="R36439b64519b4c43" /><Relationship Type="http://schemas.openxmlformats.org/officeDocument/2006/relationships/slide" Target="/ppt/slides/slide7.xml" Id="Rfa2c14d7c4d744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68e6ae67a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6f6d81c454ba6" /><Relationship Type="http://schemas.openxmlformats.org/officeDocument/2006/relationships/theme" Target="/ppt/slideMasters/theme/theme1.xml" Id="R58f36d326ec0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6f6d81c454b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12ae23b5a41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a9ae9242b41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11ec5fa904d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9b6eea1f9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b987a19cd4a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4e210836f42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c87acd08744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 HOLDING AS ble etablert [år] og holder til i Byremo.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1 179 393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3 451 758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3 831 714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KRISTIAN VÅRDAL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4529 Byremo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928 336 948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