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2d49a70d6644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7e2886bd414581"/>
  </p:sldMasterIdLst>
  <p:sldIdLst>
    <p:sldId xmlns:r="http://schemas.openxmlformats.org/officeDocument/2006/relationships" id="256" r:id="Rfaabc7a733f74d8e"/>
    <p:sldId xmlns:r="http://schemas.openxmlformats.org/officeDocument/2006/relationships" id="257" r:id="R4c24b25f84eb4ef1"/>
    <p:sldId xmlns:r="http://schemas.openxmlformats.org/officeDocument/2006/relationships" id="258" r:id="Rbbcacfb19fa14d2c"/>
    <p:sldId xmlns:r="http://schemas.openxmlformats.org/officeDocument/2006/relationships" id="259" r:id="Rab097ce722494ad0"/>
    <p:sldId xmlns:r="http://schemas.openxmlformats.org/officeDocument/2006/relationships" id="260" r:id="Rf47a1f1df5494b37"/>
    <p:sldId xmlns:r="http://schemas.openxmlformats.org/officeDocument/2006/relationships" id="261" r:id="Rb8a72191f58f47e8"/>
    <p:sldId xmlns:r="http://schemas.openxmlformats.org/officeDocument/2006/relationships" id="262" r:id="R9781cbc438624e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7e2886bd414581" /><Relationship Type="http://schemas.openxmlformats.org/officeDocument/2006/relationships/slide" Target="/ppt/slides/slide1.xml" Id="Rfaabc7a733f74d8e" /><Relationship Type="http://schemas.openxmlformats.org/officeDocument/2006/relationships/slide" Target="/ppt/slides/slide2.xml" Id="R4c24b25f84eb4ef1" /><Relationship Type="http://schemas.openxmlformats.org/officeDocument/2006/relationships/slide" Target="/ppt/slides/slide3.xml" Id="Rbbcacfb19fa14d2c" /><Relationship Type="http://schemas.openxmlformats.org/officeDocument/2006/relationships/slide" Target="/ppt/slides/slide4.xml" Id="Rab097ce722494ad0" /><Relationship Type="http://schemas.openxmlformats.org/officeDocument/2006/relationships/slide" Target="/ppt/slides/slide5.xml" Id="Rf47a1f1df5494b37" /><Relationship Type="http://schemas.openxmlformats.org/officeDocument/2006/relationships/slide" Target="/ppt/slides/slide6.xml" Id="Rb8a72191f58f47e8" /><Relationship Type="http://schemas.openxmlformats.org/officeDocument/2006/relationships/slide" Target="/ppt/slides/slide7.xml" Id="R9781cbc438624e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d561d7e9b644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5e2bdb73349c0" /><Relationship Type="http://schemas.openxmlformats.org/officeDocument/2006/relationships/theme" Target="/ppt/slideMasters/theme/theme1.xml" Id="R97493266039f430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e5e2bdb73349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015d74541d4e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4c8e077dea44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b04ce0336b40d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fe649dcf4945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cc66dc8ebc47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1bbd296155411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5d70dddcd64c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ABC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ABC RÅDGIVNING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48 671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RYGER ADVOKATFIRMA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 ERIK JENTOFT  –  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MYKING  –  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BIE  –  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 ANDRE SVENHEIM  –  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PIND  –  7,1 %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Domkirkeplassen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928 337 421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RÅDGIVNING AS</a:t>
            </a:r>
          </a:p>
        </p:txBody>
      </p:sp>
    </p:spTree>
  </p:cSld>
  <p:clrMapOvr>
    <a:masterClrMapping xmlns:a="http://schemas.openxmlformats.org/drawingml/2006/main"/>
  </p:clrMapOvr>
</p:sld>
</file>