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21cc50b134e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899606fe04489"/>
  </p:sldMasterIdLst>
  <p:sldIdLst>
    <p:sldId xmlns:r="http://schemas.openxmlformats.org/officeDocument/2006/relationships" id="256" r:id="R0dfd40e4eb1b4f7f"/>
    <p:sldId xmlns:r="http://schemas.openxmlformats.org/officeDocument/2006/relationships" id="257" r:id="R8b92eb13a6ce4a67"/>
    <p:sldId xmlns:r="http://schemas.openxmlformats.org/officeDocument/2006/relationships" id="258" r:id="R5d9ef7ed8f7248d3"/>
    <p:sldId xmlns:r="http://schemas.openxmlformats.org/officeDocument/2006/relationships" id="259" r:id="R4fa8780a392044fd"/>
    <p:sldId xmlns:r="http://schemas.openxmlformats.org/officeDocument/2006/relationships" id="260" r:id="R34f947f90ca74c73"/>
    <p:sldId xmlns:r="http://schemas.openxmlformats.org/officeDocument/2006/relationships" id="261" r:id="R23338a4b7c7545eb"/>
    <p:sldId xmlns:r="http://schemas.openxmlformats.org/officeDocument/2006/relationships" id="262" r:id="R896e56bce655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899606fe04489" /><Relationship Type="http://schemas.openxmlformats.org/officeDocument/2006/relationships/slide" Target="/ppt/slides/slide1.xml" Id="R0dfd40e4eb1b4f7f" /><Relationship Type="http://schemas.openxmlformats.org/officeDocument/2006/relationships/slide" Target="/ppt/slides/slide2.xml" Id="R8b92eb13a6ce4a67" /><Relationship Type="http://schemas.openxmlformats.org/officeDocument/2006/relationships/slide" Target="/ppt/slides/slide3.xml" Id="R5d9ef7ed8f7248d3" /><Relationship Type="http://schemas.openxmlformats.org/officeDocument/2006/relationships/slide" Target="/ppt/slides/slide4.xml" Id="R4fa8780a392044fd" /><Relationship Type="http://schemas.openxmlformats.org/officeDocument/2006/relationships/slide" Target="/ppt/slides/slide5.xml" Id="R34f947f90ca74c73" /><Relationship Type="http://schemas.openxmlformats.org/officeDocument/2006/relationships/slide" Target="/ppt/slides/slide6.xml" Id="R23338a4b7c7545eb" /><Relationship Type="http://schemas.openxmlformats.org/officeDocument/2006/relationships/slide" Target="/ppt/slides/slide7.xml" Id="R896e56bce655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8be139bb9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7fe315fdd4d31" /><Relationship Type="http://schemas.openxmlformats.org/officeDocument/2006/relationships/theme" Target="/ppt/slideMasters/theme/theme1.xml" Id="R103dec46a14b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7fe315fdd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8ebe27682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3a0b42707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9cf757a05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455b0f3a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09f716685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b37578b9e48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520881c0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HOLDCO PLAY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HOLDCO PLAY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360 373 200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−9 378 298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79 224 657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250 486 282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KARBON EQUITY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KAPITAL AS  –  30,2 %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INCREMENT CAPITAL AS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 AS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CSI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LØHFWAY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