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ca771efc8041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fa877001b140a0"/>
  </p:sldMasterIdLst>
  <p:sldIdLst>
    <p:sldId xmlns:r="http://schemas.openxmlformats.org/officeDocument/2006/relationships" id="256" r:id="R161e6eb916744084"/>
    <p:sldId xmlns:r="http://schemas.openxmlformats.org/officeDocument/2006/relationships" id="257" r:id="R9dc14441fc384c02"/>
    <p:sldId xmlns:r="http://schemas.openxmlformats.org/officeDocument/2006/relationships" id="258" r:id="Raeed6b3e35c248a7"/>
    <p:sldId xmlns:r="http://schemas.openxmlformats.org/officeDocument/2006/relationships" id="259" r:id="R8e6445c036a44c5a"/>
    <p:sldId xmlns:r="http://schemas.openxmlformats.org/officeDocument/2006/relationships" id="260" r:id="R428d9bea4a1d4872"/>
    <p:sldId xmlns:r="http://schemas.openxmlformats.org/officeDocument/2006/relationships" id="261" r:id="Rb08a2c3a157f4865"/>
    <p:sldId xmlns:r="http://schemas.openxmlformats.org/officeDocument/2006/relationships" id="262" r:id="Re4895060910040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fa877001b140a0" /><Relationship Type="http://schemas.openxmlformats.org/officeDocument/2006/relationships/slide" Target="/ppt/slides/slide1.xml" Id="R161e6eb916744084" /><Relationship Type="http://schemas.openxmlformats.org/officeDocument/2006/relationships/slide" Target="/ppt/slides/slide2.xml" Id="R9dc14441fc384c02" /><Relationship Type="http://schemas.openxmlformats.org/officeDocument/2006/relationships/slide" Target="/ppt/slides/slide3.xml" Id="Raeed6b3e35c248a7" /><Relationship Type="http://schemas.openxmlformats.org/officeDocument/2006/relationships/slide" Target="/ppt/slides/slide4.xml" Id="R8e6445c036a44c5a" /><Relationship Type="http://schemas.openxmlformats.org/officeDocument/2006/relationships/slide" Target="/ppt/slides/slide5.xml" Id="R428d9bea4a1d4872" /><Relationship Type="http://schemas.openxmlformats.org/officeDocument/2006/relationships/slide" Target="/ppt/slides/slide6.xml" Id="Rb08a2c3a157f4865" /><Relationship Type="http://schemas.openxmlformats.org/officeDocument/2006/relationships/slide" Target="/ppt/slides/slide7.xml" Id="Re4895060910040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bde23becc545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a21cad1744818" /><Relationship Type="http://schemas.openxmlformats.org/officeDocument/2006/relationships/theme" Target="/ppt/slideMasters/theme/theme1.xml" Id="R8a13e4d28fed4c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fa21cad17448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e510b3e9b42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5ce162d0544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f32aa9b4b45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bf83880774a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3adb6380b4e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8c0d380084a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c625bc7664f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HOLDCO PLAY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HOLDCO PLAY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HOLDCO PLAY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HOLDCO PLAY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HOLDCO PLAY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HOLDCO PLAY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360 373 200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1 552 965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−9 378 298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79 224 657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250 486 282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HOLDCO PLAY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KARBON EQUITY AS  –  40,2 %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VARNER KAPITAL AS  –  30,2 %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INCREMENT CAPITAL AS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 AS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CSI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LØHFWAY AS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HOLDCO PLAY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Grini Næringspark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928 339 521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HOLDCO PLAY AS</a:t>
            </a:r>
          </a:p>
        </p:txBody>
      </p:sp>
    </p:spTree>
  </p:cSld>
  <p:clrMapOvr>
    <a:masterClrMapping xmlns:a="http://schemas.openxmlformats.org/drawingml/2006/main"/>
  </p:clrMapOvr>
</p:sld>
</file>