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8f9b5ce5c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b5cdd2b2c4575"/>
  </p:sldMasterIdLst>
  <p:sldIdLst>
    <p:sldId xmlns:r="http://schemas.openxmlformats.org/officeDocument/2006/relationships" id="256" r:id="Rafd3e59c690543a1"/>
    <p:sldId xmlns:r="http://schemas.openxmlformats.org/officeDocument/2006/relationships" id="257" r:id="R8fcb8517992746f2"/>
    <p:sldId xmlns:r="http://schemas.openxmlformats.org/officeDocument/2006/relationships" id="258" r:id="Rf571b0a69e1d4ad1"/>
    <p:sldId xmlns:r="http://schemas.openxmlformats.org/officeDocument/2006/relationships" id="259" r:id="Rc93916d06cac4136"/>
    <p:sldId xmlns:r="http://schemas.openxmlformats.org/officeDocument/2006/relationships" id="260" r:id="R18495ce293564b33"/>
    <p:sldId xmlns:r="http://schemas.openxmlformats.org/officeDocument/2006/relationships" id="261" r:id="Rbe293e029592424a"/>
    <p:sldId xmlns:r="http://schemas.openxmlformats.org/officeDocument/2006/relationships" id="262" r:id="Rb7bc13507c38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b5cdd2b2c4575" /><Relationship Type="http://schemas.openxmlformats.org/officeDocument/2006/relationships/slide" Target="/ppt/slides/slide1.xml" Id="Rafd3e59c690543a1" /><Relationship Type="http://schemas.openxmlformats.org/officeDocument/2006/relationships/slide" Target="/ppt/slides/slide2.xml" Id="R8fcb8517992746f2" /><Relationship Type="http://schemas.openxmlformats.org/officeDocument/2006/relationships/slide" Target="/ppt/slides/slide3.xml" Id="Rf571b0a69e1d4ad1" /><Relationship Type="http://schemas.openxmlformats.org/officeDocument/2006/relationships/slide" Target="/ppt/slides/slide4.xml" Id="Rc93916d06cac4136" /><Relationship Type="http://schemas.openxmlformats.org/officeDocument/2006/relationships/slide" Target="/ppt/slides/slide5.xml" Id="R18495ce293564b33" /><Relationship Type="http://schemas.openxmlformats.org/officeDocument/2006/relationships/slide" Target="/ppt/slides/slide6.xml" Id="Rbe293e029592424a" /><Relationship Type="http://schemas.openxmlformats.org/officeDocument/2006/relationships/slide" Target="/ppt/slides/slide7.xml" Id="Rb7bc13507c38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719eee4f1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971567444375" /><Relationship Type="http://schemas.openxmlformats.org/officeDocument/2006/relationships/theme" Target="/ppt/slideMasters/theme/theme1.xml" Id="R5dfb9f14a129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a97156744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7b0390d4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f39dbdb99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a196f560f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e92f0532a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f4413c2e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95a99822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dddfddcd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