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b1230850584d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0501bc8f624b57"/>
  </p:sldMasterIdLst>
  <p:sldIdLst>
    <p:sldId xmlns:r="http://schemas.openxmlformats.org/officeDocument/2006/relationships" id="256" r:id="R12923d3e2ae047bf"/>
    <p:sldId xmlns:r="http://schemas.openxmlformats.org/officeDocument/2006/relationships" id="257" r:id="R61ab41fd9cf94071"/>
    <p:sldId xmlns:r="http://schemas.openxmlformats.org/officeDocument/2006/relationships" id="258" r:id="R001080e59630413a"/>
    <p:sldId xmlns:r="http://schemas.openxmlformats.org/officeDocument/2006/relationships" id="259" r:id="Rcebe81517f6b424d"/>
    <p:sldId xmlns:r="http://schemas.openxmlformats.org/officeDocument/2006/relationships" id="260" r:id="R10207cb905414a83"/>
    <p:sldId xmlns:r="http://schemas.openxmlformats.org/officeDocument/2006/relationships" id="261" r:id="Rea335f2e5c014e4a"/>
    <p:sldId xmlns:r="http://schemas.openxmlformats.org/officeDocument/2006/relationships" id="262" r:id="Rb104f11788e148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0501bc8f624b57" /><Relationship Type="http://schemas.openxmlformats.org/officeDocument/2006/relationships/slide" Target="/ppt/slides/slide1.xml" Id="R12923d3e2ae047bf" /><Relationship Type="http://schemas.openxmlformats.org/officeDocument/2006/relationships/slide" Target="/ppt/slides/slide2.xml" Id="R61ab41fd9cf94071" /><Relationship Type="http://schemas.openxmlformats.org/officeDocument/2006/relationships/slide" Target="/ppt/slides/slide3.xml" Id="R001080e59630413a" /><Relationship Type="http://schemas.openxmlformats.org/officeDocument/2006/relationships/slide" Target="/ppt/slides/slide4.xml" Id="Rcebe81517f6b424d" /><Relationship Type="http://schemas.openxmlformats.org/officeDocument/2006/relationships/slide" Target="/ppt/slides/slide5.xml" Id="R10207cb905414a83" /><Relationship Type="http://schemas.openxmlformats.org/officeDocument/2006/relationships/slide" Target="/ppt/slides/slide6.xml" Id="Rea335f2e5c014e4a" /><Relationship Type="http://schemas.openxmlformats.org/officeDocument/2006/relationships/slide" Target="/ppt/slides/slide7.xml" Id="Rb104f11788e148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edb686f1046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b2decbde94661" /><Relationship Type="http://schemas.openxmlformats.org/officeDocument/2006/relationships/theme" Target="/ppt/slideMasters/theme/theme1.xml" Id="Ra6e54743820042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eb2decbde9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31edcee2e43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c245e964d4f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848b7a9f349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1f76653014e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b01e89e6f49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c35f54f6747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e825b005c4b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SUPERPOTENSIAL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SUPERPOTENSIAL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SUPERPOTENSIAL HOLDING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SUPERPOTENSIAL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SUPERPOTENSIAL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SUPERPOTENSIAL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2 594 679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3 032 145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SUPERPOTENSIAL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VARHAUG SOARES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SUPERPOTENSIAL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928 342 913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SUPERPOTENSIAL HOLDING AS</a:t>
            </a:r>
          </a:p>
        </p:txBody>
      </p:sp>
    </p:spTree>
  </p:cSld>
  <p:clrMapOvr>
    <a:masterClrMapping xmlns:a="http://schemas.openxmlformats.org/drawingml/2006/main"/>
  </p:clrMapOvr>
</p:sld>
</file>