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d4ab6633dd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ae3dd99dcf4254"/>
  </p:sldMasterIdLst>
  <p:sldIdLst>
    <p:sldId xmlns:r="http://schemas.openxmlformats.org/officeDocument/2006/relationships" id="256" r:id="R08f1a8eaf1254232"/>
    <p:sldId xmlns:r="http://schemas.openxmlformats.org/officeDocument/2006/relationships" id="257" r:id="R7ee7078a94ed4ca5"/>
    <p:sldId xmlns:r="http://schemas.openxmlformats.org/officeDocument/2006/relationships" id="258" r:id="Rf12eefed5a044fe6"/>
    <p:sldId xmlns:r="http://schemas.openxmlformats.org/officeDocument/2006/relationships" id="259" r:id="Ref1d3a5168f14a3a"/>
    <p:sldId xmlns:r="http://schemas.openxmlformats.org/officeDocument/2006/relationships" id="260" r:id="Rb6df4c0f8b0c4a7e"/>
    <p:sldId xmlns:r="http://schemas.openxmlformats.org/officeDocument/2006/relationships" id="261" r:id="Rea1c37132e46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e3dd99dcf4254" /><Relationship Type="http://schemas.openxmlformats.org/officeDocument/2006/relationships/slide" Target="/ppt/slides/slide1.xml" Id="R08f1a8eaf1254232" /><Relationship Type="http://schemas.openxmlformats.org/officeDocument/2006/relationships/slide" Target="/ppt/slides/slide2.xml" Id="R7ee7078a94ed4ca5" /><Relationship Type="http://schemas.openxmlformats.org/officeDocument/2006/relationships/slide" Target="/ppt/slides/slide3.xml" Id="Rf12eefed5a044fe6" /><Relationship Type="http://schemas.openxmlformats.org/officeDocument/2006/relationships/slide" Target="/ppt/slides/slide4.xml" Id="Ref1d3a5168f14a3a" /><Relationship Type="http://schemas.openxmlformats.org/officeDocument/2006/relationships/slide" Target="/ppt/slides/slide5.xml" Id="Rb6df4c0f8b0c4a7e" /><Relationship Type="http://schemas.openxmlformats.org/officeDocument/2006/relationships/slide" Target="/ppt/slides/slide6.xml" Id="Rea1c37132e46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e2a2ba52e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5ceeb8c654bcc" /><Relationship Type="http://schemas.openxmlformats.org/officeDocument/2006/relationships/theme" Target="/ppt/slideMasters/theme/theme1.xml" Id="R0489a2595b26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5ceeb8c654b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37228ecd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17ea0bd69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4eb464f57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75a57051844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0795c9b4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577701107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SCALING LAB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SCALING LAB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FRAMTECH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HVIDSTEN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928 343 138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SCALING LAB AS</a:t>
            </a:r>
          </a:p>
        </p:txBody>
      </p:sp>
    </p:spTree>
  </p:cSld>
  <p:clrMapOvr>
    <a:masterClrMapping xmlns:a="http://schemas.openxmlformats.org/drawingml/2006/main"/>
  </p:clrMapOvr>
</p:sld>
</file>