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86436d538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e7aee6c704594"/>
  </p:sldMasterIdLst>
  <p:sldIdLst>
    <p:sldId xmlns:r="http://schemas.openxmlformats.org/officeDocument/2006/relationships" id="256" r:id="R84edbec90cb24e03"/>
    <p:sldId xmlns:r="http://schemas.openxmlformats.org/officeDocument/2006/relationships" id="257" r:id="R66f8b00625624f50"/>
    <p:sldId xmlns:r="http://schemas.openxmlformats.org/officeDocument/2006/relationships" id="258" r:id="R7c5de14dd4a94714"/>
    <p:sldId xmlns:r="http://schemas.openxmlformats.org/officeDocument/2006/relationships" id="259" r:id="R2ac64c84bdfa4493"/>
    <p:sldId xmlns:r="http://schemas.openxmlformats.org/officeDocument/2006/relationships" id="260" r:id="Rdfb794e628314838"/>
    <p:sldId xmlns:r="http://schemas.openxmlformats.org/officeDocument/2006/relationships" id="261" r:id="Re6586ea2df9641da"/>
    <p:sldId xmlns:r="http://schemas.openxmlformats.org/officeDocument/2006/relationships" id="262" r:id="Re7933255a00f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e7aee6c704594" /><Relationship Type="http://schemas.openxmlformats.org/officeDocument/2006/relationships/slide" Target="/ppt/slides/slide1.xml" Id="R84edbec90cb24e03" /><Relationship Type="http://schemas.openxmlformats.org/officeDocument/2006/relationships/slide" Target="/ppt/slides/slide2.xml" Id="R66f8b00625624f50" /><Relationship Type="http://schemas.openxmlformats.org/officeDocument/2006/relationships/slide" Target="/ppt/slides/slide3.xml" Id="R7c5de14dd4a94714" /><Relationship Type="http://schemas.openxmlformats.org/officeDocument/2006/relationships/slide" Target="/ppt/slides/slide4.xml" Id="R2ac64c84bdfa4493" /><Relationship Type="http://schemas.openxmlformats.org/officeDocument/2006/relationships/slide" Target="/ppt/slides/slide5.xml" Id="Rdfb794e628314838" /><Relationship Type="http://schemas.openxmlformats.org/officeDocument/2006/relationships/slide" Target="/ppt/slides/slide6.xml" Id="Re6586ea2df9641da" /><Relationship Type="http://schemas.openxmlformats.org/officeDocument/2006/relationships/slide" Target="/ppt/slides/slide7.xml" Id="Re7933255a00f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4edc6b574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ddafc350472d" /><Relationship Type="http://schemas.openxmlformats.org/officeDocument/2006/relationships/theme" Target="/ppt/slideMasters/theme/theme1.xml" Id="R8a26bec33137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9ddafc350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588b863a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d5f05ba54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3e8a9bbd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b9721455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0b57c84f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0be821b3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18443a00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