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b08992e8544a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29df95216b40eb"/>
  </p:sldMasterIdLst>
  <p:sldIdLst>
    <p:sldId xmlns:r="http://schemas.openxmlformats.org/officeDocument/2006/relationships" id="256" r:id="Rd6c68ee43e0f494d"/>
    <p:sldId xmlns:r="http://schemas.openxmlformats.org/officeDocument/2006/relationships" id="257" r:id="Rd27d804024994ef2"/>
    <p:sldId xmlns:r="http://schemas.openxmlformats.org/officeDocument/2006/relationships" id="258" r:id="Rfe4df5d5a5f1441d"/>
    <p:sldId xmlns:r="http://schemas.openxmlformats.org/officeDocument/2006/relationships" id="259" r:id="Rc85c4bb723da4355"/>
    <p:sldId xmlns:r="http://schemas.openxmlformats.org/officeDocument/2006/relationships" id="260" r:id="R800da774d0b94c88"/>
    <p:sldId xmlns:r="http://schemas.openxmlformats.org/officeDocument/2006/relationships" id="261" r:id="R2815cb784b444665"/>
    <p:sldId xmlns:r="http://schemas.openxmlformats.org/officeDocument/2006/relationships" id="262" r:id="R610a69a724e14a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29df95216b40eb" /><Relationship Type="http://schemas.openxmlformats.org/officeDocument/2006/relationships/slide" Target="/ppt/slides/slide1.xml" Id="Rd6c68ee43e0f494d" /><Relationship Type="http://schemas.openxmlformats.org/officeDocument/2006/relationships/slide" Target="/ppt/slides/slide2.xml" Id="Rd27d804024994ef2" /><Relationship Type="http://schemas.openxmlformats.org/officeDocument/2006/relationships/slide" Target="/ppt/slides/slide3.xml" Id="Rfe4df5d5a5f1441d" /><Relationship Type="http://schemas.openxmlformats.org/officeDocument/2006/relationships/slide" Target="/ppt/slides/slide4.xml" Id="Rc85c4bb723da4355" /><Relationship Type="http://schemas.openxmlformats.org/officeDocument/2006/relationships/slide" Target="/ppt/slides/slide5.xml" Id="R800da774d0b94c88" /><Relationship Type="http://schemas.openxmlformats.org/officeDocument/2006/relationships/slide" Target="/ppt/slides/slide6.xml" Id="R2815cb784b444665" /><Relationship Type="http://schemas.openxmlformats.org/officeDocument/2006/relationships/slide" Target="/ppt/slides/slide7.xml" Id="R610a69a724e14a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cd6f26281640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4795dd32942d0" /><Relationship Type="http://schemas.openxmlformats.org/officeDocument/2006/relationships/theme" Target="/ppt/slideMasters/theme/theme1.xml" Id="R4c13d6f6ee404c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f4795dd32942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390ce40dd4e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ab1a507f541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7adefb62e4f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4eea6457e49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8bb13d8c44c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18019f98b49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1dda2e0c34a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KRAMERICA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KRAMERICA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KRAMERICA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KRAMERICA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KRAMERICA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KRAMERICA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2 331 553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2 349 623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KRAMERICA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HERMANSEN MORTEN RØED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KRAMERICA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Røed Hermansen, Jordbærveien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928 349 950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KRAMERICA AS</a:t>
            </a:r>
          </a:p>
        </p:txBody>
      </p:sp>
    </p:spTree>
  </p:cSld>
  <p:clrMapOvr>
    <a:masterClrMapping xmlns:a="http://schemas.openxmlformats.org/drawingml/2006/main"/>
  </p:clrMapOvr>
</p:sld>
</file>