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46b207d8f47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6716ef6a7f4b67"/>
  </p:sldMasterIdLst>
  <p:sldIdLst>
    <p:sldId xmlns:r="http://schemas.openxmlformats.org/officeDocument/2006/relationships" id="256" r:id="R4927a7b3b0e34e29"/>
    <p:sldId xmlns:r="http://schemas.openxmlformats.org/officeDocument/2006/relationships" id="257" r:id="R94641bf3db8740c1"/>
    <p:sldId xmlns:r="http://schemas.openxmlformats.org/officeDocument/2006/relationships" id="258" r:id="R935932671b1b4ce7"/>
    <p:sldId xmlns:r="http://schemas.openxmlformats.org/officeDocument/2006/relationships" id="259" r:id="Rd5e5e6d31e9943d9"/>
    <p:sldId xmlns:r="http://schemas.openxmlformats.org/officeDocument/2006/relationships" id="260" r:id="R83af3bce540d4561"/>
    <p:sldId xmlns:r="http://schemas.openxmlformats.org/officeDocument/2006/relationships" id="261" r:id="R669c418b01f849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716ef6a7f4b67" /><Relationship Type="http://schemas.openxmlformats.org/officeDocument/2006/relationships/slide" Target="/ppt/slides/slide1.xml" Id="R4927a7b3b0e34e29" /><Relationship Type="http://schemas.openxmlformats.org/officeDocument/2006/relationships/slide" Target="/ppt/slides/slide2.xml" Id="R94641bf3db8740c1" /><Relationship Type="http://schemas.openxmlformats.org/officeDocument/2006/relationships/slide" Target="/ppt/slides/slide3.xml" Id="R935932671b1b4ce7" /><Relationship Type="http://schemas.openxmlformats.org/officeDocument/2006/relationships/slide" Target="/ppt/slides/slide4.xml" Id="Rd5e5e6d31e9943d9" /><Relationship Type="http://schemas.openxmlformats.org/officeDocument/2006/relationships/slide" Target="/ppt/slides/slide5.xml" Id="R83af3bce540d4561" /><Relationship Type="http://schemas.openxmlformats.org/officeDocument/2006/relationships/slide" Target="/ppt/slides/slide6.xml" Id="R669c418b01f849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b0d6914c34f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2ef31992a4515" /><Relationship Type="http://schemas.openxmlformats.org/officeDocument/2006/relationships/theme" Target="/ppt/slideMasters/theme/theme1.xml" Id="Rfd1de3e0dcb741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82ef31992a45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58d5254a7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067673fcc4a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860bf215d48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63be673b046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ed6f340ee40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2236d148944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KOBRO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KOBRO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KOBRO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KOBRO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KOBRO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KOBRO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276 661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KOBRO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Nielsen Hauges gate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928 357 120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KOBRO AS</a:t>
            </a:r>
          </a:p>
        </p:txBody>
      </p:sp>
    </p:spTree>
  </p:cSld>
  <p:clrMapOvr>
    <a:masterClrMapping xmlns:a="http://schemas.openxmlformats.org/drawingml/2006/main"/>
  </p:clrMapOvr>
</p:sld>
</file>