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bbcdb0068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1cb43b5e240ca"/>
  </p:sldMasterIdLst>
  <p:sldIdLst>
    <p:sldId xmlns:r="http://schemas.openxmlformats.org/officeDocument/2006/relationships" id="256" r:id="R95d29fecd43f4713"/>
    <p:sldId xmlns:r="http://schemas.openxmlformats.org/officeDocument/2006/relationships" id="257" r:id="R63e1c411022b473a"/>
    <p:sldId xmlns:r="http://schemas.openxmlformats.org/officeDocument/2006/relationships" id="258" r:id="R371db94d18164282"/>
    <p:sldId xmlns:r="http://schemas.openxmlformats.org/officeDocument/2006/relationships" id="259" r:id="R2e1287e0ab524bf4"/>
    <p:sldId xmlns:r="http://schemas.openxmlformats.org/officeDocument/2006/relationships" id="260" r:id="Rfc34ffa012c3489a"/>
    <p:sldId xmlns:r="http://schemas.openxmlformats.org/officeDocument/2006/relationships" id="261" r:id="Rbec5bfceca9f432d"/>
    <p:sldId xmlns:r="http://schemas.openxmlformats.org/officeDocument/2006/relationships" id="262" r:id="R94b35ac97c4b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1cb43b5e240ca" /><Relationship Type="http://schemas.openxmlformats.org/officeDocument/2006/relationships/slide" Target="/ppt/slides/slide1.xml" Id="R95d29fecd43f4713" /><Relationship Type="http://schemas.openxmlformats.org/officeDocument/2006/relationships/slide" Target="/ppt/slides/slide2.xml" Id="R63e1c411022b473a" /><Relationship Type="http://schemas.openxmlformats.org/officeDocument/2006/relationships/slide" Target="/ppt/slides/slide3.xml" Id="R371db94d18164282" /><Relationship Type="http://schemas.openxmlformats.org/officeDocument/2006/relationships/slide" Target="/ppt/slides/slide4.xml" Id="R2e1287e0ab524bf4" /><Relationship Type="http://schemas.openxmlformats.org/officeDocument/2006/relationships/slide" Target="/ppt/slides/slide5.xml" Id="Rfc34ffa012c3489a" /><Relationship Type="http://schemas.openxmlformats.org/officeDocument/2006/relationships/slide" Target="/ppt/slides/slide6.xml" Id="Rbec5bfceca9f432d" /><Relationship Type="http://schemas.openxmlformats.org/officeDocument/2006/relationships/slide" Target="/ppt/slides/slide7.xml" Id="R94b35ac97c4b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25b961b53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36bb03454a7a" /><Relationship Type="http://schemas.openxmlformats.org/officeDocument/2006/relationships/theme" Target="/ppt/slideMasters/theme/theme1.xml" Id="Rff2798c83822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936bb0345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0ddde7cf6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d86ccb84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2c8825cb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ca54fd635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35f917d2a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506e20ecb4d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b107239fb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BYGDEBLAD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BYGDEBLAD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BYGDEUNGDOMSLAG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95 87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928 372 340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BYGDEBLAD AS</a:t>
            </a:r>
          </a:p>
        </p:txBody>
      </p:sp>
    </p:spTree>
  </p:cSld>
  <p:clrMapOvr>
    <a:masterClrMapping xmlns:a="http://schemas.openxmlformats.org/drawingml/2006/main"/>
  </p:clrMapOvr>
</p:sld>
</file>