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2f9f76793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8bfb8e6194114"/>
  </p:sldMasterIdLst>
  <p:sldIdLst>
    <p:sldId xmlns:r="http://schemas.openxmlformats.org/officeDocument/2006/relationships" id="256" r:id="R5f8dfb7a1d604de2"/>
    <p:sldId xmlns:r="http://schemas.openxmlformats.org/officeDocument/2006/relationships" id="257" r:id="Rde4ceb3eeb5f49dc"/>
    <p:sldId xmlns:r="http://schemas.openxmlformats.org/officeDocument/2006/relationships" id="258" r:id="R076e87bdaa2d47c8"/>
    <p:sldId xmlns:r="http://schemas.openxmlformats.org/officeDocument/2006/relationships" id="259" r:id="R714d118ac52c46b4"/>
    <p:sldId xmlns:r="http://schemas.openxmlformats.org/officeDocument/2006/relationships" id="260" r:id="Rd5b1047b02624a35"/>
    <p:sldId xmlns:r="http://schemas.openxmlformats.org/officeDocument/2006/relationships" id="261" r:id="R8832505616a046c9"/>
    <p:sldId xmlns:r="http://schemas.openxmlformats.org/officeDocument/2006/relationships" id="262" r:id="Rba98b07bb9be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8bfb8e6194114" /><Relationship Type="http://schemas.openxmlformats.org/officeDocument/2006/relationships/slide" Target="/ppt/slides/slide1.xml" Id="R5f8dfb7a1d604de2" /><Relationship Type="http://schemas.openxmlformats.org/officeDocument/2006/relationships/slide" Target="/ppt/slides/slide2.xml" Id="Rde4ceb3eeb5f49dc" /><Relationship Type="http://schemas.openxmlformats.org/officeDocument/2006/relationships/slide" Target="/ppt/slides/slide3.xml" Id="R076e87bdaa2d47c8" /><Relationship Type="http://schemas.openxmlformats.org/officeDocument/2006/relationships/slide" Target="/ppt/slides/slide4.xml" Id="R714d118ac52c46b4" /><Relationship Type="http://schemas.openxmlformats.org/officeDocument/2006/relationships/slide" Target="/ppt/slides/slide5.xml" Id="Rd5b1047b02624a35" /><Relationship Type="http://schemas.openxmlformats.org/officeDocument/2006/relationships/slide" Target="/ppt/slides/slide6.xml" Id="R8832505616a046c9" /><Relationship Type="http://schemas.openxmlformats.org/officeDocument/2006/relationships/slide" Target="/ppt/slides/slide7.xml" Id="Rba98b07bb9be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1a3d396d3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61c18fdc54873" /><Relationship Type="http://schemas.openxmlformats.org/officeDocument/2006/relationships/theme" Target="/ppt/slideMasters/theme/theme1.xml" Id="R2b007b4aff0d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61c18fdc5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694acf1d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ef57a9a4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135011dc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85060d4c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8511f718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4b9662ad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bc3afa12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UTVIKLING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8 356 123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21 785 963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GEEB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HALLINGRO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ENGELSTAD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