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6cbee02cf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dbd14fa8e4fce"/>
  </p:sldMasterIdLst>
  <p:sldIdLst>
    <p:sldId xmlns:r="http://schemas.openxmlformats.org/officeDocument/2006/relationships" id="256" r:id="R2e2fe65e9c404f83"/>
    <p:sldId xmlns:r="http://schemas.openxmlformats.org/officeDocument/2006/relationships" id="257" r:id="Rfe2136597a7d430b"/>
    <p:sldId xmlns:r="http://schemas.openxmlformats.org/officeDocument/2006/relationships" id="258" r:id="R68ed6664a2894a34"/>
    <p:sldId xmlns:r="http://schemas.openxmlformats.org/officeDocument/2006/relationships" id="259" r:id="R04174f7e7cfe4254"/>
    <p:sldId xmlns:r="http://schemas.openxmlformats.org/officeDocument/2006/relationships" id="260" r:id="R762dedd88a224d47"/>
    <p:sldId xmlns:r="http://schemas.openxmlformats.org/officeDocument/2006/relationships" id="261" r:id="Re2e0e9d92cc14338"/>
    <p:sldId xmlns:r="http://schemas.openxmlformats.org/officeDocument/2006/relationships" id="262" r:id="Rb426a312626c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dbd14fa8e4fce" /><Relationship Type="http://schemas.openxmlformats.org/officeDocument/2006/relationships/slide" Target="/ppt/slides/slide1.xml" Id="R2e2fe65e9c404f83" /><Relationship Type="http://schemas.openxmlformats.org/officeDocument/2006/relationships/slide" Target="/ppt/slides/slide2.xml" Id="Rfe2136597a7d430b" /><Relationship Type="http://schemas.openxmlformats.org/officeDocument/2006/relationships/slide" Target="/ppt/slides/slide3.xml" Id="R68ed6664a2894a34" /><Relationship Type="http://schemas.openxmlformats.org/officeDocument/2006/relationships/slide" Target="/ppt/slides/slide4.xml" Id="R04174f7e7cfe4254" /><Relationship Type="http://schemas.openxmlformats.org/officeDocument/2006/relationships/slide" Target="/ppt/slides/slide5.xml" Id="R762dedd88a224d47" /><Relationship Type="http://schemas.openxmlformats.org/officeDocument/2006/relationships/slide" Target="/ppt/slides/slide6.xml" Id="Re2e0e9d92cc14338" /><Relationship Type="http://schemas.openxmlformats.org/officeDocument/2006/relationships/slide" Target="/ppt/slides/slide7.xml" Id="Rb426a312626c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ec0200850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39b765904895" /><Relationship Type="http://schemas.openxmlformats.org/officeDocument/2006/relationships/theme" Target="/ppt/slideMasters/theme/theme1.xml" Id="R611c7bfee896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f39b76590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1ed74b064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82651d14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9e467365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0b4865c90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3364f2e9a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87a642d1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dfbaaaa8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