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29325186b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b0720a3ca4743"/>
  </p:sldMasterIdLst>
  <p:sldIdLst>
    <p:sldId xmlns:r="http://schemas.openxmlformats.org/officeDocument/2006/relationships" id="256" r:id="Rb657c9978c954f69"/>
    <p:sldId xmlns:r="http://schemas.openxmlformats.org/officeDocument/2006/relationships" id="257" r:id="R211b070866e5450a"/>
    <p:sldId xmlns:r="http://schemas.openxmlformats.org/officeDocument/2006/relationships" id="258" r:id="R333995fa692f4684"/>
    <p:sldId xmlns:r="http://schemas.openxmlformats.org/officeDocument/2006/relationships" id="259" r:id="R0f14ad328d4843ec"/>
    <p:sldId xmlns:r="http://schemas.openxmlformats.org/officeDocument/2006/relationships" id="260" r:id="R747e4c47944b4f5f"/>
    <p:sldId xmlns:r="http://schemas.openxmlformats.org/officeDocument/2006/relationships" id="261" r:id="R0167097d88634275"/>
    <p:sldId xmlns:r="http://schemas.openxmlformats.org/officeDocument/2006/relationships" id="262" r:id="R79804b1c9152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b0720a3ca4743" /><Relationship Type="http://schemas.openxmlformats.org/officeDocument/2006/relationships/slide" Target="/ppt/slides/slide1.xml" Id="Rb657c9978c954f69" /><Relationship Type="http://schemas.openxmlformats.org/officeDocument/2006/relationships/slide" Target="/ppt/slides/slide2.xml" Id="R211b070866e5450a" /><Relationship Type="http://schemas.openxmlformats.org/officeDocument/2006/relationships/slide" Target="/ppt/slides/slide3.xml" Id="R333995fa692f4684" /><Relationship Type="http://schemas.openxmlformats.org/officeDocument/2006/relationships/slide" Target="/ppt/slides/slide4.xml" Id="R0f14ad328d4843ec" /><Relationship Type="http://schemas.openxmlformats.org/officeDocument/2006/relationships/slide" Target="/ppt/slides/slide5.xml" Id="R747e4c47944b4f5f" /><Relationship Type="http://schemas.openxmlformats.org/officeDocument/2006/relationships/slide" Target="/ppt/slides/slide6.xml" Id="R0167097d88634275" /><Relationship Type="http://schemas.openxmlformats.org/officeDocument/2006/relationships/slide" Target="/ppt/slides/slide7.xml" Id="R79804b1c9152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beeac5052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e4678a9fd4ee5" /><Relationship Type="http://schemas.openxmlformats.org/officeDocument/2006/relationships/theme" Target="/ppt/slideMasters/theme/theme1.xml" Id="Rf6da6c157a45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e4678a9fd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cc1ffed0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1f2552f3f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3c5609fd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1b7c53834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104a1555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f54b7a2f4e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f722ec5c0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