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11d9a2152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3b8cb45434638"/>
  </p:sldMasterIdLst>
  <p:sldIdLst>
    <p:sldId xmlns:r="http://schemas.openxmlformats.org/officeDocument/2006/relationships" id="256" r:id="R54537897365e40b3"/>
    <p:sldId xmlns:r="http://schemas.openxmlformats.org/officeDocument/2006/relationships" id="257" r:id="R7320e95063104fe4"/>
    <p:sldId xmlns:r="http://schemas.openxmlformats.org/officeDocument/2006/relationships" id="258" r:id="Rdec87f010719410f"/>
    <p:sldId xmlns:r="http://schemas.openxmlformats.org/officeDocument/2006/relationships" id="259" r:id="Re6ea416bb1c445a4"/>
    <p:sldId xmlns:r="http://schemas.openxmlformats.org/officeDocument/2006/relationships" id="260" r:id="Rb38b58886d294d6c"/>
    <p:sldId xmlns:r="http://schemas.openxmlformats.org/officeDocument/2006/relationships" id="261" r:id="R5d8f4ff88f134486"/>
    <p:sldId xmlns:r="http://schemas.openxmlformats.org/officeDocument/2006/relationships" id="262" r:id="R9073b127beca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3b8cb45434638" /><Relationship Type="http://schemas.openxmlformats.org/officeDocument/2006/relationships/slide" Target="/ppt/slides/slide1.xml" Id="R54537897365e40b3" /><Relationship Type="http://schemas.openxmlformats.org/officeDocument/2006/relationships/slide" Target="/ppt/slides/slide2.xml" Id="R7320e95063104fe4" /><Relationship Type="http://schemas.openxmlformats.org/officeDocument/2006/relationships/slide" Target="/ppt/slides/slide3.xml" Id="Rdec87f010719410f" /><Relationship Type="http://schemas.openxmlformats.org/officeDocument/2006/relationships/slide" Target="/ppt/slides/slide4.xml" Id="Re6ea416bb1c445a4" /><Relationship Type="http://schemas.openxmlformats.org/officeDocument/2006/relationships/slide" Target="/ppt/slides/slide5.xml" Id="Rb38b58886d294d6c" /><Relationship Type="http://schemas.openxmlformats.org/officeDocument/2006/relationships/slide" Target="/ppt/slides/slide6.xml" Id="R5d8f4ff88f134486" /><Relationship Type="http://schemas.openxmlformats.org/officeDocument/2006/relationships/slide" Target="/ppt/slides/slide7.xml" Id="R9073b127beca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1fb4fe2d6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cf8c99af483f" /><Relationship Type="http://schemas.openxmlformats.org/officeDocument/2006/relationships/theme" Target="/ppt/slideMasters/theme/theme1.xml" Id="R5d7fb6c4d5a9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0cf8c99af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e328deb95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7da71344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274f580a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24f0eefc5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514b3065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1ef6054d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216f69e4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COLUMBUSEGG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COLUMBUSEGG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42 479 208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45 619 531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GIMMINGSRUD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JUSTADTINDEN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928 419 509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