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8deae601594a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c6a49b2a44641"/>
  </p:sldMasterIdLst>
  <p:sldIdLst>
    <p:sldId xmlns:r="http://schemas.openxmlformats.org/officeDocument/2006/relationships" id="256" r:id="R19f0f5d67c1d49e9"/>
    <p:sldId xmlns:r="http://schemas.openxmlformats.org/officeDocument/2006/relationships" id="257" r:id="Rd3bb1dd1dc104fa3"/>
    <p:sldId xmlns:r="http://schemas.openxmlformats.org/officeDocument/2006/relationships" id="258" r:id="R9d044d11b26549fe"/>
    <p:sldId xmlns:r="http://schemas.openxmlformats.org/officeDocument/2006/relationships" id="259" r:id="R4e17caef77354e44"/>
    <p:sldId xmlns:r="http://schemas.openxmlformats.org/officeDocument/2006/relationships" id="260" r:id="R920d5c1f8b5e4b72"/>
    <p:sldId xmlns:r="http://schemas.openxmlformats.org/officeDocument/2006/relationships" id="261" r:id="Rb21536632eb5484a"/>
    <p:sldId xmlns:r="http://schemas.openxmlformats.org/officeDocument/2006/relationships" id="262" r:id="R00969a0b51fb4d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c6a49b2a44641" /><Relationship Type="http://schemas.openxmlformats.org/officeDocument/2006/relationships/slide" Target="/ppt/slides/slide1.xml" Id="R19f0f5d67c1d49e9" /><Relationship Type="http://schemas.openxmlformats.org/officeDocument/2006/relationships/slide" Target="/ppt/slides/slide2.xml" Id="Rd3bb1dd1dc104fa3" /><Relationship Type="http://schemas.openxmlformats.org/officeDocument/2006/relationships/slide" Target="/ppt/slides/slide3.xml" Id="R9d044d11b26549fe" /><Relationship Type="http://schemas.openxmlformats.org/officeDocument/2006/relationships/slide" Target="/ppt/slides/slide4.xml" Id="R4e17caef77354e44" /><Relationship Type="http://schemas.openxmlformats.org/officeDocument/2006/relationships/slide" Target="/ppt/slides/slide5.xml" Id="R920d5c1f8b5e4b72" /><Relationship Type="http://schemas.openxmlformats.org/officeDocument/2006/relationships/slide" Target="/ppt/slides/slide6.xml" Id="Rb21536632eb5484a" /><Relationship Type="http://schemas.openxmlformats.org/officeDocument/2006/relationships/slide" Target="/ppt/slides/slide7.xml" Id="R00969a0b51fb4d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fa8a2ab72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e0135d5474a10" /><Relationship Type="http://schemas.openxmlformats.org/officeDocument/2006/relationships/theme" Target="/ppt/slideMasters/theme/theme1.xml" Id="R52a1cba775d640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de0135d547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d2fe4eca1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e1cbf355842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11111da6e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37ec272804c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0bb849359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bba30a95242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e98afebcd42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LBM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16 419 486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17 031 923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17 094 959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BIRGER MAGNUSSEN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Brennåsveien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8611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928 427 137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LBM HOLDING AS</a:t>
            </a:r>
          </a:p>
        </p:txBody>
      </p:sp>
    </p:spTree>
  </p:cSld>
  <p:clrMapOvr>
    <a:masterClrMapping xmlns:a="http://schemas.openxmlformats.org/drawingml/2006/main"/>
  </p:clrMapOvr>
</p:sld>
</file>