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5e80bee39943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a924f408364ae4"/>
  </p:sldMasterIdLst>
  <p:sldIdLst>
    <p:sldId xmlns:r="http://schemas.openxmlformats.org/officeDocument/2006/relationships" id="256" r:id="R201b60acd69d4195"/>
    <p:sldId xmlns:r="http://schemas.openxmlformats.org/officeDocument/2006/relationships" id="257" r:id="R426dd9879c7e4a7c"/>
    <p:sldId xmlns:r="http://schemas.openxmlformats.org/officeDocument/2006/relationships" id="258" r:id="R3b685c451ae34c80"/>
    <p:sldId xmlns:r="http://schemas.openxmlformats.org/officeDocument/2006/relationships" id="259" r:id="Rf2a35d729b6347e7"/>
    <p:sldId xmlns:r="http://schemas.openxmlformats.org/officeDocument/2006/relationships" id="260" r:id="R0bdb1d2ac6f649fb"/>
    <p:sldId xmlns:r="http://schemas.openxmlformats.org/officeDocument/2006/relationships" id="261" r:id="R55d106cfccec4e06"/>
    <p:sldId xmlns:r="http://schemas.openxmlformats.org/officeDocument/2006/relationships" id="262" r:id="Re4a179b389bb47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a924f408364ae4" /><Relationship Type="http://schemas.openxmlformats.org/officeDocument/2006/relationships/slide" Target="/ppt/slides/slide1.xml" Id="R201b60acd69d4195" /><Relationship Type="http://schemas.openxmlformats.org/officeDocument/2006/relationships/slide" Target="/ppt/slides/slide2.xml" Id="R426dd9879c7e4a7c" /><Relationship Type="http://schemas.openxmlformats.org/officeDocument/2006/relationships/slide" Target="/ppt/slides/slide3.xml" Id="R3b685c451ae34c80" /><Relationship Type="http://schemas.openxmlformats.org/officeDocument/2006/relationships/slide" Target="/ppt/slides/slide4.xml" Id="Rf2a35d729b6347e7" /><Relationship Type="http://schemas.openxmlformats.org/officeDocument/2006/relationships/slide" Target="/ppt/slides/slide5.xml" Id="R0bdb1d2ac6f649fb" /><Relationship Type="http://schemas.openxmlformats.org/officeDocument/2006/relationships/slide" Target="/ppt/slides/slide6.xml" Id="R55d106cfccec4e06" /><Relationship Type="http://schemas.openxmlformats.org/officeDocument/2006/relationships/slide" Target="/ppt/slides/slide7.xml" Id="Re4a179b389bb47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e993634c7846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548ae142214b29" /><Relationship Type="http://schemas.openxmlformats.org/officeDocument/2006/relationships/theme" Target="/ppt/slideMasters/theme/theme1.xml" Id="R639ef764bd364f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548ae142214b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7f8a06e55143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2a60f454c246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07904d74244b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59654b31b443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b96e77875c44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ca65a7402348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8fe6e2deb441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ROMSDALEN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ROMSDALEN AS ble etablert [år] og holder til i Åndalsnes.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5 556 926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−7 445 261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19 827 465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29 581 524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41 451 110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 NORWEGIAN TRAVEL COMPANY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6300 Åndalsnes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928 429 261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ROMSDALEN AS</a:t>
            </a:r>
          </a:p>
        </p:txBody>
      </p:sp>
    </p:spTree>
  </p:cSld>
  <p:clrMapOvr>
    <a:masterClrMapping xmlns:a="http://schemas.openxmlformats.org/drawingml/2006/main"/>
  </p:clrMapOvr>
</p:sld>
</file>