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5243bac9c54b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51e66034244ece"/>
  </p:sldMasterIdLst>
  <p:sldIdLst>
    <p:sldId xmlns:r="http://schemas.openxmlformats.org/officeDocument/2006/relationships" id="256" r:id="R5f8358afe30b4dc6"/>
    <p:sldId xmlns:r="http://schemas.openxmlformats.org/officeDocument/2006/relationships" id="257" r:id="R352cb9e8fb834748"/>
    <p:sldId xmlns:r="http://schemas.openxmlformats.org/officeDocument/2006/relationships" id="258" r:id="R7b8043fec2f0463c"/>
    <p:sldId xmlns:r="http://schemas.openxmlformats.org/officeDocument/2006/relationships" id="259" r:id="R3386c4fd48084c31"/>
    <p:sldId xmlns:r="http://schemas.openxmlformats.org/officeDocument/2006/relationships" id="260" r:id="R36dc87c93292407a"/>
    <p:sldId xmlns:r="http://schemas.openxmlformats.org/officeDocument/2006/relationships" id="261" r:id="Rba099231873a4208"/>
    <p:sldId xmlns:r="http://schemas.openxmlformats.org/officeDocument/2006/relationships" id="262" r:id="R12d15c3e7e954c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51e66034244ece" /><Relationship Type="http://schemas.openxmlformats.org/officeDocument/2006/relationships/slide" Target="/ppt/slides/slide1.xml" Id="R5f8358afe30b4dc6" /><Relationship Type="http://schemas.openxmlformats.org/officeDocument/2006/relationships/slide" Target="/ppt/slides/slide2.xml" Id="R352cb9e8fb834748" /><Relationship Type="http://schemas.openxmlformats.org/officeDocument/2006/relationships/slide" Target="/ppt/slides/slide3.xml" Id="R7b8043fec2f0463c" /><Relationship Type="http://schemas.openxmlformats.org/officeDocument/2006/relationships/slide" Target="/ppt/slides/slide4.xml" Id="R3386c4fd48084c31" /><Relationship Type="http://schemas.openxmlformats.org/officeDocument/2006/relationships/slide" Target="/ppt/slides/slide5.xml" Id="R36dc87c93292407a" /><Relationship Type="http://schemas.openxmlformats.org/officeDocument/2006/relationships/slide" Target="/ppt/slides/slide6.xml" Id="Rba099231873a4208" /><Relationship Type="http://schemas.openxmlformats.org/officeDocument/2006/relationships/slide" Target="/ppt/slides/slide7.xml" Id="R12d15c3e7e954c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73027e091041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6d9e7fa874b21" /><Relationship Type="http://schemas.openxmlformats.org/officeDocument/2006/relationships/theme" Target="/ppt/slideMasters/theme/theme1.xml" Id="R7f3812fd1e7b46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c6d9e7fa874b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4e0f3abb94b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1a408b37f4a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1c4232b8b4a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7ceac032244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10064e9ed40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927719a3c45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60ec5653b4d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BRYGGEOSEN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BRYGGEOSEN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BRYGGEOSEN AS ble etablert [år] og holder til i Lesjaverk.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BRYGGEOSEN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BRYGGEOSEN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BRYGGEOSEN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386 743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388 597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BRYGGEOSEN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HALLGEIR IVAR BJØRKAVÅG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BEATE RANDOLFA KAVLI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BRYGGEOSEN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Prestsetervegen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2667 Lesjaverk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928 443 116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BRYGGEOSEN AS</a:t>
            </a:r>
          </a:p>
        </p:txBody>
      </p:sp>
    </p:spTree>
  </p:cSld>
  <p:clrMapOvr>
    <a:masterClrMapping xmlns:a="http://schemas.openxmlformats.org/drawingml/2006/main"/>
  </p:clrMapOvr>
</p:sld>
</file>