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150b7999ff48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4f1890abd84e55"/>
  </p:sldMasterIdLst>
  <p:sldIdLst>
    <p:sldId xmlns:r="http://schemas.openxmlformats.org/officeDocument/2006/relationships" id="256" r:id="Rb00fae1c46224bef"/>
    <p:sldId xmlns:r="http://schemas.openxmlformats.org/officeDocument/2006/relationships" id="257" r:id="R1aeec99090ff4095"/>
    <p:sldId xmlns:r="http://schemas.openxmlformats.org/officeDocument/2006/relationships" id="258" r:id="Rec5d08ebd0ff4095"/>
    <p:sldId xmlns:r="http://schemas.openxmlformats.org/officeDocument/2006/relationships" id="259" r:id="R3c5113e641204a21"/>
    <p:sldId xmlns:r="http://schemas.openxmlformats.org/officeDocument/2006/relationships" id="260" r:id="R48f63fc4d92f484f"/>
    <p:sldId xmlns:r="http://schemas.openxmlformats.org/officeDocument/2006/relationships" id="261" r:id="R4eed1fe6c0864e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4f1890abd84e55" /><Relationship Type="http://schemas.openxmlformats.org/officeDocument/2006/relationships/slide" Target="/ppt/slides/slide1.xml" Id="Rb00fae1c46224bef" /><Relationship Type="http://schemas.openxmlformats.org/officeDocument/2006/relationships/slide" Target="/ppt/slides/slide2.xml" Id="R1aeec99090ff4095" /><Relationship Type="http://schemas.openxmlformats.org/officeDocument/2006/relationships/slide" Target="/ppt/slides/slide3.xml" Id="Rec5d08ebd0ff4095" /><Relationship Type="http://schemas.openxmlformats.org/officeDocument/2006/relationships/slide" Target="/ppt/slides/slide4.xml" Id="R3c5113e641204a21" /><Relationship Type="http://schemas.openxmlformats.org/officeDocument/2006/relationships/slide" Target="/ppt/slides/slide5.xml" Id="R48f63fc4d92f484f" /><Relationship Type="http://schemas.openxmlformats.org/officeDocument/2006/relationships/slide" Target="/ppt/slides/slide6.xml" Id="R4eed1fe6c0864e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aad95a9f814e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5cbc0d2e9447b1" /><Relationship Type="http://schemas.openxmlformats.org/officeDocument/2006/relationships/theme" Target="/ppt/slideMasters/theme/theme1.xml" Id="Rafc937cb0a8544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5cbc0d2e9447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44056cac1a4c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6c1e802d6b4e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7ec80832e745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596fbabfc741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6f72e07b4d4e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303259addf43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WILHELMS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WILHELMS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WILHELMS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WILHELMS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WILHELMS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WILHELMS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WILHELMS SOLVEIG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WILHELMS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928 443 264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WILHELMS HOLDING AS</a:t>
            </a:r>
          </a:p>
        </p:txBody>
      </p:sp>
    </p:spTree>
  </p:cSld>
  <p:clrMapOvr>
    <a:masterClrMapping xmlns:a="http://schemas.openxmlformats.org/drawingml/2006/main"/>
  </p:clrMapOvr>
</p:sld>
</file>