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2ad8b013774b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ce4b6634214b6e"/>
  </p:sldMasterIdLst>
  <p:sldIdLst>
    <p:sldId xmlns:r="http://schemas.openxmlformats.org/officeDocument/2006/relationships" id="256" r:id="Ra1a56575512b40af"/>
    <p:sldId xmlns:r="http://schemas.openxmlformats.org/officeDocument/2006/relationships" id="257" r:id="R59a6d0248e1a423f"/>
    <p:sldId xmlns:r="http://schemas.openxmlformats.org/officeDocument/2006/relationships" id="258" r:id="R1161e2e95c3d4da4"/>
    <p:sldId xmlns:r="http://schemas.openxmlformats.org/officeDocument/2006/relationships" id="259" r:id="Rdef014f472d644eb"/>
    <p:sldId xmlns:r="http://schemas.openxmlformats.org/officeDocument/2006/relationships" id="260" r:id="R04a1bc2400e34552"/>
    <p:sldId xmlns:r="http://schemas.openxmlformats.org/officeDocument/2006/relationships" id="261" r:id="Rf27c1c3f4efd418a"/>
    <p:sldId xmlns:r="http://schemas.openxmlformats.org/officeDocument/2006/relationships" id="262" r:id="R3eea0c567fa847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ce4b6634214b6e" /><Relationship Type="http://schemas.openxmlformats.org/officeDocument/2006/relationships/slide" Target="/ppt/slides/slide1.xml" Id="Ra1a56575512b40af" /><Relationship Type="http://schemas.openxmlformats.org/officeDocument/2006/relationships/slide" Target="/ppt/slides/slide2.xml" Id="R59a6d0248e1a423f" /><Relationship Type="http://schemas.openxmlformats.org/officeDocument/2006/relationships/slide" Target="/ppt/slides/slide3.xml" Id="R1161e2e95c3d4da4" /><Relationship Type="http://schemas.openxmlformats.org/officeDocument/2006/relationships/slide" Target="/ppt/slides/slide4.xml" Id="Rdef014f472d644eb" /><Relationship Type="http://schemas.openxmlformats.org/officeDocument/2006/relationships/slide" Target="/ppt/slides/slide5.xml" Id="R04a1bc2400e34552" /><Relationship Type="http://schemas.openxmlformats.org/officeDocument/2006/relationships/slide" Target="/ppt/slides/slide6.xml" Id="Rf27c1c3f4efd418a" /><Relationship Type="http://schemas.openxmlformats.org/officeDocument/2006/relationships/slide" Target="/ppt/slides/slide7.xml" Id="R3eea0c567fa847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4a92b043ed41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6fa98bd1e4c91" /><Relationship Type="http://schemas.openxmlformats.org/officeDocument/2006/relationships/theme" Target="/ppt/slideMasters/theme/theme1.xml" Id="R8a572968d8c645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76fa98bd1e4c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eed34aff8744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a7365911744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a1db32153d41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6d93fdb174e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bd2bc396d49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1f9e8edc64c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d3c9bb78841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INRS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3 523 136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277 223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214 906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753 628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1 367 784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SELIM HOFF-SÜMER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928 444 821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INRS AS</a:t>
            </a:r>
          </a:p>
        </p:txBody>
      </p:sp>
    </p:spTree>
  </p:cSld>
  <p:clrMapOvr>
    <a:masterClrMapping xmlns:a="http://schemas.openxmlformats.org/drawingml/2006/main"/>
  </p:clrMapOvr>
</p:sld>
</file>