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e5213e126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e1a1c6bf84dd1"/>
  </p:sldMasterIdLst>
  <p:sldIdLst>
    <p:sldId xmlns:r="http://schemas.openxmlformats.org/officeDocument/2006/relationships" id="256" r:id="Rae89698478984dd3"/>
    <p:sldId xmlns:r="http://schemas.openxmlformats.org/officeDocument/2006/relationships" id="257" r:id="Rc57e6b8026f14065"/>
    <p:sldId xmlns:r="http://schemas.openxmlformats.org/officeDocument/2006/relationships" id="258" r:id="R6be31545659b4878"/>
    <p:sldId xmlns:r="http://schemas.openxmlformats.org/officeDocument/2006/relationships" id="259" r:id="Ra1b63cb04e414256"/>
    <p:sldId xmlns:r="http://schemas.openxmlformats.org/officeDocument/2006/relationships" id="260" r:id="R41742d75b420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e1a1c6bf84dd1" /><Relationship Type="http://schemas.openxmlformats.org/officeDocument/2006/relationships/slide" Target="/ppt/slides/slide1.xml" Id="Rae89698478984dd3" /><Relationship Type="http://schemas.openxmlformats.org/officeDocument/2006/relationships/slide" Target="/ppt/slides/slide2.xml" Id="Rc57e6b8026f14065" /><Relationship Type="http://schemas.openxmlformats.org/officeDocument/2006/relationships/slide" Target="/ppt/slides/slide3.xml" Id="R6be31545659b4878" /><Relationship Type="http://schemas.openxmlformats.org/officeDocument/2006/relationships/slide" Target="/ppt/slides/slide4.xml" Id="Ra1b63cb04e414256" /><Relationship Type="http://schemas.openxmlformats.org/officeDocument/2006/relationships/slide" Target="/ppt/slides/slide5.xml" Id="R41742d75b420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74c30d7e8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fe149c7264e98" /><Relationship Type="http://schemas.openxmlformats.org/officeDocument/2006/relationships/theme" Target="/ppt/slideMasters/theme/theme1.xml" Id="R8fee357b85bf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fe149c726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09839b444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c903f3a66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f57e49bd9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b6966473f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925f5c55f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NORDIC INDEX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NORDIC INDEX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