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d1fda5db7f4f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726029fea54299"/>
  </p:sldMasterIdLst>
  <p:sldIdLst>
    <p:sldId xmlns:r="http://schemas.openxmlformats.org/officeDocument/2006/relationships" id="256" r:id="Rb1a7053d74d64c14"/>
    <p:sldId xmlns:r="http://schemas.openxmlformats.org/officeDocument/2006/relationships" id="257" r:id="Rd3ce9288e68b49f5"/>
    <p:sldId xmlns:r="http://schemas.openxmlformats.org/officeDocument/2006/relationships" id="258" r:id="R7ab479f04b4141b0"/>
    <p:sldId xmlns:r="http://schemas.openxmlformats.org/officeDocument/2006/relationships" id="259" r:id="Rf7b7de8030df40d2"/>
    <p:sldId xmlns:r="http://schemas.openxmlformats.org/officeDocument/2006/relationships" id="260" r:id="Rdeca289609264559"/>
    <p:sldId xmlns:r="http://schemas.openxmlformats.org/officeDocument/2006/relationships" id="261" r:id="R0837133c7be74a62"/>
    <p:sldId xmlns:r="http://schemas.openxmlformats.org/officeDocument/2006/relationships" id="262" r:id="R63b6da3cc7ec4b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726029fea54299" /><Relationship Type="http://schemas.openxmlformats.org/officeDocument/2006/relationships/slide" Target="/ppt/slides/slide1.xml" Id="Rb1a7053d74d64c14" /><Relationship Type="http://schemas.openxmlformats.org/officeDocument/2006/relationships/slide" Target="/ppt/slides/slide2.xml" Id="Rd3ce9288e68b49f5" /><Relationship Type="http://schemas.openxmlformats.org/officeDocument/2006/relationships/slide" Target="/ppt/slides/slide3.xml" Id="R7ab479f04b4141b0" /><Relationship Type="http://schemas.openxmlformats.org/officeDocument/2006/relationships/slide" Target="/ppt/slides/slide4.xml" Id="Rf7b7de8030df40d2" /><Relationship Type="http://schemas.openxmlformats.org/officeDocument/2006/relationships/slide" Target="/ppt/slides/slide5.xml" Id="Rdeca289609264559" /><Relationship Type="http://schemas.openxmlformats.org/officeDocument/2006/relationships/slide" Target="/ppt/slides/slide6.xml" Id="R0837133c7be74a62" /><Relationship Type="http://schemas.openxmlformats.org/officeDocument/2006/relationships/slide" Target="/ppt/slides/slide7.xml" Id="R63b6da3cc7ec4b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41e9af0cea43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85d2f39b8c4fda" /><Relationship Type="http://schemas.openxmlformats.org/officeDocument/2006/relationships/theme" Target="/ppt/slideMasters/theme/theme1.xml" Id="R351e1f85d73e4f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85d2f39b8c4f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4c3ead6df44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bf32ed24ac4b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c223005d24b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06b7e7222f46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16074515443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e9a99e6a04d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39c50353824e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MODALSLI RØR LISTER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MODALSLI RØR LISTER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MODALSLI RØR LISTER AS ble etablert [år] og holder til i Lyngdal.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MODALSLI RØR LISTER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MODALSLI RØR LISTER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MODALSLI RØR LISTER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34 868 178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−6 161 571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−5 308 919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−2 401 611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17 736 671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MODALSLI RØR LISTER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MODALSLI RØR HOLDING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TLAND AS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MODALSLI RØR LISTER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Agnefestveien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4580 Lyngdal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928 459 713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MODALSLI RØR LISTER AS</a:t>
            </a:r>
          </a:p>
        </p:txBody>
      </p:sp>
    </p:spTree>
  </p:cSld>
  <p:clrMapOvr>
    <a:masterClrMapping xmlns:a="http://schemas.openxmlformats.org/drawingml/2006/main"/>
  </p:clrMapOvr>
</p:sld>
</file>