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fcb26a4f2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823e7d82e42c0"/>
  </p:sldMasterIdLst>
  <p:sldIdLst>
    <p:sldId xmlns:r="http://schemas.openxmlformats.org/officeDocument/2006/relationships" id="256" r:id="R701b864b856b4177"/>
    <p:sldId xmlns:r="http://schemas.openxmlformats.org/officeDocument/2006/relationships" id="257" r:id="R4012d4e869b34a98"/>
    <p:sldId xmlns:r="http://schemas.openxmlformats.org/officeDocument/2006/relationships" id="258" r:id="R4889bf2c5a084aa8"/>
    <p:sldId xmlns:r="http://schemas.openxmlformats.org/officeDocument/2006/relationships" id="259" r:id="Rb8afb25f1dba4713"/>
    <p:sldId xmlns:r="http://schemas.openxmlformats.org/officeDocument/2006/relationships" id="260" r:id="R9b9997b8904640d2"/>
    <p:sldId xmlns:r="http://schemas.openxmlformats.org/officeDocument/2006/relationships" id="261" r:id="Re5e6f0cc02f0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823e7d82e42c0" /><Relationship Type="http://schemas.openxmlformats.org/officeDocument/2006/relationships/slide" Target="/ppt/slides/slide1.xml" Id="R701b864b856b4177" /><Relationship Type="http://schemas.openxmlformats.org/officeDocument/2006/relationships/slide" Target="/ppt/slides/slide2.xml" Id="R4012d4e869b34a98" /><Relationship Type="http://schemas.openxmlformats.org/officeDocument/2006/relationships/slide" Target="/ppt/slides/slide3.xml" Id="R4889bf2c5a084aa8" /><Relationship Type="http://schemas.openxmlformats.org/officeDocument/2006/relationships/slide" Target="/ppt/slides/slide4.xml" Id="Rb8afb25f1dba4713" /><Relationship Type="http://schemas.openxmlformats.org/officeDocument/2006/relationships/slide" Target="/ppt/slides/slide5.xml" Id="R9b9997b8904640d2" /><Relationship Type="http://schemas.openxmlformats.org/officeDocument/2006/relationships/slide" Target="/ppt/slides/slide6.xml" Id="Re5e6f0cc02f0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10bbfe173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04fd847d43a5" /><Relationship Type="http://schemas.openxmlformats.org/officeDocument/2006/relationships/theme" Target="/ppt/slideMasters/theme/theme1.xml" Id="Re127e8b6abd1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104fd847d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732475cb2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fa6fc850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fafea18fe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f484022f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dc6d0200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1285b2611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BETO-TECH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928 463 567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