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105faf3c64b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719f44cce4406b"/>
  </p:sldMasterIdLst>
  <p:sldIdLst>
    <p:sldId xmlns:r="http://schemas.openxmlformats.org/officeDocument/2006/relationships" id="256" r:id="R25ee50c3a9d6467d"/>
    <p:sldId xmlns:r="http://schemas.openxmlformats.org/officeDocument/2006/relationships" id="257" r:id="R0644da5209dc45fb"/>
    <p:sldId xmlns:r="http://schemas.openxmlformats.org/officeDocument/2006/relationships" id="258" r:id="R5092c7cc08ac4000"/>
    <p:sldId xmlns:r="http://schemas.openxmlformats.org/officeDocument/2006/relationships" id="259" r:id="R1306ba23916f4bbb"/>
    <p:sldId xmlns:r="http://schemas.openxmlformats.org/officeDocument/2006/relationships" id="260" r:id="R79840626d2084464"/>
    <p:sldId xmlns:r="http://schemas.openxmlformats.org/officeDocument/2006/relationships" id="261" r:id="R13e56e05b82147b1"/>
    <p:sldId xmlns:r="http://schemas.openxmlformats.org/officeDocument/2006/relationships" id="262" r:id="Rbda9d74c290a44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19f44cce4406b" /><Relationship Type="http://schemas.openxmlformats.org/officeDocument/2006/relationships/slide" Target="/ppt/slides/slide1.xml" Id="R25ee50c3a9d6467d" /><Relationship Type="http://schemas.openxmlformats.org/officeDocument/2006/relationships/slide" Target="/ppt/slides/slide2.xml" Id="R0644da5209dc45fb" /><Relationship Type="http://schemas.openxmlformats.org/officeDocument/2006/relationships/slide" Target="/ppt/slides/slide3.xml" Id="R5092c7cc08ac4000" /><Relationship Type="http://schemas.openxmlformats.org/officeDocument/2006/relationships/slide" Target="/ppt/slides/slide4.xml" Id="R1306ba23916f4bbb" /><Relationship Type="http://schemas.openxmlformats.org/officeDocument/2006/relationships/slide" Target="/ppt/slides/slide5.xml" Id="R79840626d2084464" /><Relationship Type="http://schemas.openxmlformats.org/officeDocument/2006/relationships/slide" Target="/ppt/slides/slide6.xml" Id="R13e56e05b82147b1" /><Relationship Type="http://schemas.openxmlformats.org/officeDocument/2006/relationships/slide" Target="/ppt/slides/slide7.xml" Id="Rbda9d74c290a44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3fd0ac4ab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f22c3864c44f3" /><Relationship Type="http://schemas.openxmlformats.org/officeDocument/2006/relationships/theme" Target="/ppt/slideMasters/theme/theme1.xml" Id="R11fd09bed2764e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f22c3864c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90971ba65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b208b5d34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a5aaaa57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cff3af66d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548fd256048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ad98bb9ae4b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db1c6c0c9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BETO-TECH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BETO-TECH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1 052 589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Kalbakkvei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928 463 567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BETO-TECH AS</a:t>
            </a:r>
          </a:p>
        </p:txBody>
      </p:sp>
    </p:spTree>
  </p:cSld>
  <p:clrMapOvr>
    <a:masterClrMapping xmlns:a="http://schemas.openxmlformats.org/drawingml/2006/main"/>
  </p:clrMapOvr>
</p:sld>
</file>