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b83034ed24f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97bc2b99a04586"/>
  </p:sldMasterIdLst>
  <p:sldIdLst>
    <p:sldId xmlns:r="http://schemas.openxmlformats.org/officeDocument/2006/relationships" id="256" r:id="R5a803ccd809041f0"/>
    <p:sldId xmlns:r="http://schemas.openxmlformats.org/officeDocument/2006/relationships" id="257" r:id="R8a4a673a1c8844c1"/>
    <p:sldId xmlns:r="http://schemas.openxmlformats.org/officeDocument/2006/relationships" id="258" r:id="R90f8cb9a10cf4a6c"/>
    <p:sldId xmlns:r="http://schemas.openxmlformats.org/officeDocument/2006/relationships" id="259" r:id="R296a8e26767f4bbb"/>
    <p:sldId xmlns:r="http://schemas.openxmlformats.org/officeDocument/2006/relationships" id="260" r:id="R3ca88de8eea44640"/>
    <p:sldId xmlns:r="http://schemas.openxmlformats.org/officeDocument/2006/relationships" id="261" r:id="R8cab1e8c22c24e21"/>
    <p:sldId xmlns:r="http://schemas.openxmlformats.org/officeDocument/2006/relationships" id="262" r:id="Rad2a801e8032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7bc2b99a04586" /><Relationship Type="http://schemas.openxmlformats.org/officeDocument/2006/relationships/slide" Target="/ppt/slides/slide1.xml" Id="R5a803ccd809041f0" /><Relationship Type="http://schemas.openxmlformats.org/officeDocument/2006/relationships/slide" Target="/ppt/slides/slide2.xml" Id="R8a4a673a1c8844c1" /><Relationship Type="http://schemas.openxmlformats.org/officeDocument/2006/relationships/slide" Target="/ppt/slides/slide3.xml" Id="R90f8cb9a10cf4a6c" /><Relationship Type="http://schemas.openxmlformats.org/officeDocument/2006/relationships/slide" Target="/ppt/slides/slide4.xml" Id="R296a8e26767f4bbb" /><Relationship Type="http://schemas.openxmlformats.org/officeDocument/2006/relationships/slide" Target="/ppt/slides/slide5.xml" Id="R3ca88de8eea44640" /><Relationship Type="http://schemas.openxmlformats.org/officeDocument/2006/relationships/slide" Target="/ppt/slides/slide6.xml" Id="R8cab1e8c22c24e21" /><Relationship Type="http://schemas.openxmlformats.org/officeDocument/2006/relationships/slide" Target="/ppt/slides/slide7.xml" Id="Rad2a801e8032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b55306fdf44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fce024a044dbc" /><Relationship Type="http://schemas.openxmlformats.org/officeDocument/2006/relationships/theme" Target="/ppt/slideMasters/theme/theme1.xml" Id="Rb43551df23764d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2fce024a044d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97f32a4e1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abf31a10d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21aeebc9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9486c0fc40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92a6eb01742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afba9751848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8bbaa7114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BYTESHIFT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BYTESHIFT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356 082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IGOR KRAJISNIK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BYTESHIFT AS</a:t>
            </a:r>
          </a:p>
        </p:txBody>
      </p:sp>
    </p:spTree>
  </p:cSld>
  <p:clrMapOvr>
    <a:masterClrMapping xmlns:a="http://schemas.openxmlformats.org/drawingml/2006/main"/>
  </p:clrMapOvr>
</p:sld>
</file>