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b5d9a45ee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fb99f3f1f40af"/>
  </p:sldMasterIdLst>
  <p:sldIdLst>
    <p:sldId xmlns:r="http://schemas.openxmlformats.org/officeDocument/2006/relationships" id="256" r:id="R97d394c5ce4c4ccc"/>
    <p:sldId xmlns:r="http://schemas.openxmlformats.org/officeDocument/2006/relationships" id="257" r:id="Reb0fa04c412945bd"/>
    <p:sldId xmlns:r="http://schemas.openxmlformats.org/officeDocument/2006/relationships" id="258" r:id="Rdf44cbc07610463a"/>
    <p:sldId xmlns:r="http://schemas.openxmlformats.org/officeDocument/2006/relationships" id="259" r:id="R4f4193e3830c4eb5"/>
    <p:sldId xmlns:r="http://schemas.openxmlformats.org/officeDocument/2006/relationships" id="260" r:id="R13702f6d27f44244"/>
    <p:sldId xmlns:r="http://schemas.openxmlformats.org/officeDocument/2006/relationships" id="261" r:id="R2b8282fcb7aa44b9"/>
    <p:sldId xmlns:r="http://schemas.openxmlformats.org/officeDocument/2006/relationships" id="262" r:id="Rcb85d16d4d7c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fb99f3f1f40af" /><Relationship Type="http://schemas.openxmlformats.org/officeDocument/2006/relationships/slide" Target="/ppt/slides/slide1.xml" Id="R97d394c5ce4c4ccc" /><Relationship Type="http://schemas.openxmlformats.org/officeDocument/2006/relationships/slide" Target="/ppt/slides/slide2.xml" Id="Reb0fa04c412945bd" /><Relationship Type="http://schemas.openxmlformats.org/officeDocument/2006/relationships/slide" Target="/ppt/slides/slide3.xml" Id="Rdf44cbc07610463a" /><Relationship Type="http://schemas.openxmlformats.org/officeDocument/2006/relationships/slide" Target="/ppt/slides/slide4.xml" Id="R4f4193e3830c4eb5" /><Relationship Type="http://schemas.openxmlformats.org/officeDocument/2006/relationships/slide" Target="/ppt/slides/slide5.xml" Id="R13702f6d27f44244" /><Relationship Type="http://schemas.openxmlformats.org/officeDocument/2006/relationships/slide" Target="/ppt/slides/slide6.xml" Id="R2b8282fcb7aa44b9" /><Relationship Type="http://schemas.openxmlformats.org/officeDocument/2006/relationships/slide" Target="/ppt/slides/slide7.xml" Id="Rcb85d16d4d7c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5816d1c56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7e8c72ba4b50" /><Relationship Type="http://schemas.openxmlformats.org/officeDocument/2006/relationships/theme" Target="/ppt/slideMasters/theme/theme1.xml" Id="R5e03f2ac1f53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47e8c72ba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8401d287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bd874036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7dff6d1a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5258d018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dac724fb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0eb1275ac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30c3a65f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AYOND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49 715 531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 GROUP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EVINY ELEKTRIFISERING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Espehaugen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928 465 160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