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73f14204cf24b6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a1b66337fc84a60"/>
  </p:sldMasterIdLst>
  <p:sldIdLst>
    <p:sldId xmlns:r="http://schemas.openxmlformats.org/officeDocument/2006/relationships" id="256" r:id="R0db1a751fbfe4713"/>
    <p:sldId xmlns:r="http://schemas.openxmlformats.org/officeDocument/2006/relationships" id="257" r:id="R2eaed56da47347f5"/>
    <p:sldId xmlns:r="http://schemas.openxmlformats.org/officeDocument/2006/relationships" id="258" r:id="R0aef290f6a8a4297"/>
    <p:sldId xmlns:r="http://schemas.openxmlformats.org/officeDocument/2006/relationships" id="259" r:id="Rc7b0cba241714dbb"/>
    <p:sldId xmlns:r="http://schemas.openxmlformats.org/officeDocument/2006/relationships" id="260" r:id="R978b5209bdaf4d70"/>
    <p:sldId xmlns:r="http://schemas.openxmlformats.org/officeDocument/2006/relationships" id="261" r:id="R3b9dd3d7dce34087"/>
    <p:sldId xmlns:r="http://schemas.openxmlformats.org/officeDocument/2006/relationships" id="262" r:id="R7fcacbe1650d487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a1b66337fc84a60" /><Relationship Type="http://schemas.openxmlformats.org/officeDocument/2006/relationships/slide" Target="/ppt/slides/slide1.xml" Id="R0db1a751fbfe4713" /><Relationship Type="http://schemas.openxmlformats.org/officeDocument/2006/relationships/slide" Target="/ppt/slides/slide2.xml" Id="R2eaed56da47347f5" /><Relationship Type="http://schemas.openxmlformats.org/officeDocument/2006/relationships/slide" Target="/ppt/slides/slide3.xml" Id="R0aef290f6a8a4297" /><Relationship Type="http://schemas.openxmlformats.org/officeDocument/2006/relationships/slide" Target="/ppt/slides/slide4.xml" Id="Rc7b0cba241714dbb" /><Relationship Type="http://schemas.openxmlformats.org/officeDocument/2006/relationships/slide" Target="/ppt/slides/slide5.xml" Id="R978b5209bdaf4d70" /><Relationship Type="http://schemas.openxmlformats.org/officeDocument/2006/relationships/slide" Target="/ppt/slides/slide6.xml" Id="R3b9dd3d7dce34087" /><Relationship Type="http://schemas.openxmlformats.org/officeDocument/2006/relationships/slide" Target="/ppt/slides/slide7.xml" Id="R7fcacbe1650d487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6c24376fde448c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146be83a354815" /><Relationship Type="http://schemas.openxmlformats.org/officeDocument/2006/relationships/theme" Target="/ppt/slideMasters/theme/theme1.xml" Id="R9d9bb495121942d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7146be83a35481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22229fb2f44eb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c89a1c9b1b411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12fd02a9064a2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b0aeb195bf42d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35d735fad8476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ec3fd2a93742b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dffa79c9704bc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MØLL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MØLL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MØLL INVEST AS ble etablert [år] og holder til i Holum.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MØLL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MØLL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MØLL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−12 482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−12 482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−8 223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19 000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MØLL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JOHANNES ELSEBUTANGEN MØLL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MØLL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Moneveien 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4519 Holum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928 469 921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MØLL INVEST AS</a:t>
            </a:r>
          </a:p>
        </p:txBody>
      </p:sp>
    </p:spTree>
  </p:cSld>
  <p:clrMapOvr>
    <a:masterClrMapping xmlns:a="http://schemas.openxmlformats.org/drawingml/2006/main"/>
  </p:clrMapOvr>
</p:sld>
</file>