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09cc5654c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c02b8876f443b"/>
  </p:sldMasterIdLst>
  <p:sldIdLst>
    <p:sldId xmlns:r="http://schemas.openxmlformats.org/officeDocument/2006/relationships" id="256" r:id="Rf57b7373295b4188"/>
    <p:sldId xmlns:r="http://schemas.openxmlformats.org/officeDocument/2006/relationships" id="257" r:id="R4c28d15df28e4fc7"/>
    <p:sldId xmlns:r="http://schemas.openxmlformats.org/officeDocument/2006/relationships" id="258" r:id="R8ca223fa27674e9c"/>
    <p:sldId xmlns:r="http://schemas.openxmlformats.org/officeDocument/2006/relationships" id="259" r:id="R5f1369fc6b8c46b7"/>
    <p:sldId xmlns:r="http://schemas.openxmlformats.org/officeDocument/2006/relationships" id="260" r:id="Rce8161f2c8ab444e"/>
    <p:sldId xmlns:r="http://schemas.openxmlformats.org/officeDocument/2006/relationships" id="261" r:id="R0fc1a478125f4205"/>
    <p:sldId xmlns:r="http://schemas.openxmlformats.org/officeDocument/2006/relationships" id="262" r:id="R95c9f8c4f058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c02b8876f443b" /><Relationship Type="http://schemas.openxmlformats.org/officeDocument/2006/relationships/slide" Target="/ppt/slides/slide1.xml" Id="Rf57b7373295b4188" /><Relationship Type="http://schemas.openxmlformats.org/officeDocument/2006/relationships/slide" Target="/ppt/slides/slide2.xml" Id="R4c28d15df28e4fc7" /><Relationship Type="http://schemas.openxmlformats.org/officeDocument/2006/relationships/slide" Target="/ppt/slides/slide3.xml" Id="R8ca223fa27674e9c" /><Relationship Type="http://schemas.openxmlformats.org/officeDocument/2006/relationships/slide" Target="/ppt/slides/slide4.xml" Id="R5f1369fc6b8c46b7" /><Relationship Type="http://schemas.openxmlformats.org/officeDocument/2006/relationships/slide" Target="/ppt/slides/slide5.xml" Id="Rce8161f2c8ab444e" /><Relationship Type="http://schemas.openxmlformats.org/officeDocument/2006/relationships/slide" Target="/ppt/slides/slide6.xml" Id="R0fc1a478125f4205" /><Relationship Type="http://schemas.openxmlformats.org/officeDocument/2006/relationships/slide" Target="/ppt/slides/slide7.xml" Id="R95c9f8c4f058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d80594c1b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09e8aafc4ef8" /><Relationship Type="http://schemas.openxmlformats.org/officeDocument/2006/relationships/theme" Target="/ppt/slideMasters/theme/theme1.xml" Id="R0ed36d48ec77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f09e8aafc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8f5ed9666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7846d34e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d3ab03fc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ca17f663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2df2a471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c21a3b72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04585336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885 912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ANCONIASTRA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KAMIL MARTIN SAGBERG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LAVRANS JOHANNES SAGBERG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 KORNELIA SAGBERG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928 470 369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SAGBERG AS</a:t>
            </a:r>
          </a:p>
        </p:txBody>
      </p:sp>
    </p:spTree>
  </p:cSld>
  <p:clrMapOvr>
    <a:masterClrMapping xmlns:a="http://schemas.openxmlformats.org/drawingml/2006/main"/>
  </p:clrMapOvr>
</p:sld>
</file>