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c51455b0caa4a4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a7176dd27954c99"/>
  </p:sldMasterIdLst>
  <p:sldIdLst>
    <p:sldId xmlns:r="http://schemas.openxmlformats.org/officeDocument/2006/relationships" id="256" r:id="R8bc57e4c90284a2b"/>
    <p:sldId xmlns:r="http://schemas.openxmlformats.org/officeDocument/2006/relationships" id="257" r:id="R31edecf1fe844adc"/>
    <p:sldId xmlns:r="http://schemas.openxmlformats.org/officeDocument/2006/relationships" id="258" r:id="Rbc74128b32724331"/>
    <p:sldId xmlns:r="http://schemas.openxmlformats.org/officeDocument/2006/relationships" id="259" r:id="R5317f4a38476449d"/>
    <p:sldId xmlns:r="http://schemas.openxmlformats.org/officeDocument/2006/relationships" id="260" r:id="Rd2aadde6fcbe4f4a"/>
    <p:sldId xmlns:r="http://schemas.openxmlformats.org/officeDocument/2006/relationships" id="261" r:id="Re449259c36d7410a"/>
    <p:sldId xmlns:r="http://schemas.openxmlformats.org/officeDocument/2006/relationships" id="262" r:id="R6e402a327f65431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a7176dd27954c99" /><Relationship Type="http://schemas.openxmlformats.org/officeDocument/2006/relationships/slide" Target="/ppt/slides/slide1.xml" Id="R8bc57e4c90284a2b" /><Relationship Type="http://schemas.openxmlformats.org/officeDocument/2006/relationships/slide" Target="/ppt/slides/slide2.xml" Id="R31edecf1fe844adc" /><Relationship Type="http://schemas.openxmlformats.org/officeDocument/2006/relationships/slide" Target="/ppt/slides/slide3.xml" Id="Rbc74128b32724331" /><Relationship Type="http://schemas.openxmlformats.org/officeDocument/2006/relationships/slide" Target="/ppt/slides/slide4.xml" Id="R5317f4a38476449d" /><Relationship Type="http://schemas.openxmlformats.org/officeDocument/2006/relationships/slide" Target="/ppt/slides/slide5.xml" Id="Rd2aadde6fcbe4f4a" /><Relationship Type="http://schemas.openxmlformats.org/officeDocument/2006/relationships/slide" Target="/ppt/slides/slide6.xml" Id="Re449259c36d7410a" /><Relationship Type="http://schemas.openxmlformats.org/officeDocument/2006/relationships/slide" Target="/ppt/slides/slide7.xml" Id="R6e402a327f65431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ca8bb0c6d0f4d5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321252c5f742e0" /><Relationship Type="http://schemas.openxmlformats.org/officeDocument/2006/relationships/theme" Target="/ppt/slideMasters/theme/theme1.xml" Id="Rd51e471ff2a643f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f321252c5f742e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6b1039779449b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39f64c2f8a44d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68a262a9e04ee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3ac7db14f746e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2edb78ede340d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da687c758940f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2740814234486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VERDIER GRUPPEN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VERDIER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VERDIER GRUPPEN AS ble etablert [år] og holder til i Ridabu.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VERDIER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VERDIER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VERDIER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277 643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46 755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911 569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4 842 780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5 803 455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VERDIER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MONICA SJASMIN IVLUND  –  60,0 %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GLENN-ERIK KOLLOEN  –  40,0 %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VERDIER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Stasjonsvegen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2322 Ridabu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928 487 253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VERDIER GRUPPEN AS</a:t>
            </a:r>
          </a:p>
        </p:txBody>
      </p:sp>
    </p:spTree>
  </p:cSld>
  <p:clrMapOvr>
    <a:masterClrMapping xmlns:a="http://schemas.openxmlformats.org/drawingml/2006/main"/>
  </p:clrMapOvr>
</p:sld>
</file>