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d37823ea8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0c1fb765e4b88"/>
  </p:sldMasterIdLst>
  <p:sldIdLst>
    <p:sldId xmlns:r="http://schemas.openxmlformats.org/officeDocument/2006/relationships" id="256" r:id="R7db1f16451f0429e"/>
    <p:sldId xmlns:r="http://schemas.openxmlformats.org/officeDocument/2006/relationships" id="257" r:id="R7ab651b5546140ed"/>
    <p:sldId xmlns:r="http://schemas.openxmlformats.org/officeDocument/2006/relationships" id="258" r:id="Ra812d7c2aedd4304"/>
    <p:sldId xmlns:r="http://schemas.openxmlformats.org/officeDocument/2006/relationships" id="259" r:id="Ref419fd62615464b"/>
    <p:sldId xmlns:r="http://schemas.openxmlformats.org/officeDocument/2006/relationships" id="260" r:id="R2f2747db24984388"/>
    <p:sldId xmlns:r="http://schemas.openxmlformats.org/officeDocument/2006/relationships" id="261" r:id="Rddab80921b50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0c1fb765e4b88" /><Relationship Type="http://schemas.openxmlformats.org/officeDocument/2006/relationships/slide" Target="/ppt/slides/slide1.xml" Id="R7db1f16451f0429e" /><Relationship Type="http://schemas.openxmlformats.org/officeDocument/2006/relationships/slide" Target="/ppt/slides/slide2.xml" Id="R7ab651b5546140ed" /><Relationship Type="http://schemas.openxmlformats.org/officeDocument/2006/relationships/slide" Target="/ppt/slides/slide3.xml" Id="Ra812d7c2aedd4304" /><Relationship Type="http://schemas.openxmlformats.org/officeDocument/2006/relationships/slide" Target="/ppt/slides/slide4.xml" Id="Ref419fd62615464b" /><Relationship Type="http://schemas.openxmlformats.org/officeDocument/2006/relationships/slide" Target="/ppt/slides/slide5.xml" Id="R2f2747db24984388" /><Relationship Type="http://schemas.openxmlformats.org/officeDocument/2006/relationships/slide" Target="/ppt/slides/slide6.xml" Id="Rddab80921b50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31e5ea79b4c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95749f074851" /><Relationship Type="http://schemas.openxmlformats.org/officeDocument/2006/relationships/theme" Target="/ppt/slideMasters/theme/theme1.xml" Id="Re3b6ca31a671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a95749f07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fe908c0af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552f8fafc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69fdf6f3a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3b184b19141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211a53c4247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21c61495f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GRØNT FRA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GRØNT FRA NORD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INVICTA EAI CAPITAL AS  –  78,9 %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STAMNNESET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FJELLGAARD AS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NYSTAD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8208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928 487 512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GRØNT FRA NORD AS</a:t>
            </a:r>
          </a:p>
        </p:txBody>
      </p:sp>
    </p:spTree>
  </p:cSld>
  <p:clrMapOvr>
    <a:masterClrMapping xmlns:a="http://schemas.openxmlformats.org/drawingml/2006/main"/>
  </p:clrMapOvr>
</p:sld>
</file>