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c962e217c4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af8ce04c8d454a"/>
  </p:sldMasterIdLst>
  <p:sldIdLst>
    <p:sldId xmlns:r="http://schemas.openxmlformats.org/officeDocument/2006/relationships" id="256" r:id="Raabe774b3f9a4eee"/>
    <p:sldId xmlns:r="http://schemas.openxmlformats.org/officeDocument/2006/relationships" id="257" r:id="R5fd711d20d304b9b"/>
    <p:sldId xmlns:r="http://schemas.openxmlformats.org/officeDocument/2006/relationships" id="258" r:id="R65582698bb914092"/>
    <p:sldId xmlns:r="http://schemas.openxmlformats.org/officeDocument/2006/relationships" id="259" r:id="Rf983bf6c29324377"/>
    <p:sldId xmlns:r="http://schemas.openxmlformats.org/officeDocument/2006/relationships" id="260" r:id="R161b1b99865b47b0"/>
    <p:sldId xmlns:r="http://schemas.openxmlformats.org/officeDocument/2006/relationships" id="261" r:id="R36ad02b6be344a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f8ce04c8d454a" /><Relationship Type="http://schemas.openxmlformats.org/officeDocument/2006/relationships/slide" Target="/ppt/slides/slide1.xml" Id="Raabe774b3f9a4eee" /><Relationship Type="http://schemas.openxmlformats.org/officeDocument/2006/relationships/slide" Target="/ppt/slides/slide2.xml" Id="R5fd711d20d304b9b" /><Relationship Type="http://schemas.openxmlformats.org/officeDocument/2006/relationships/slide" Target="/ppt/slides/slide3.xml" Id="R65582698bb914092" /><Relationship Type="http://schemas.openxmlformats.org/officeDocument/2006/relationships/slide" Target="/ppt/slides/slide4.xml" Id="Rf983bf6c29324377" /><Relationship Type="http://schemas.openxmlformats.org/officeDocument/2006/relationships/slide" Target="/ppt/slides/slide5.xml" Id="R161b1b99865b47b0" /><Relationship Type="http://schemas.openxmlformats.org/officeDocument/2006/relationships/slide" Target="/ppt/slides/slide6.xml" Id="R36ad02b6be344a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7eba28d03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de98239a64484" /><Relationship Type="http://schemas.openxmlformats.org/officeDocument/2006/relationships/theme" Target="/ppt/slideMasters/theme/theme1.xml" Id="Rd5fbc6711ea0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de98239a6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74d4c1aa4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c108127ad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1fc9c06ae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455d4d64f4d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3c8e9d388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68d9c69a842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