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ac51fd7db84c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de6e6b42040ab"/>
  </p:sldMasterIdLst>
  <p:sldIdLst>
    <p:sldId xmlns:r="http://schemas.openxmlformats.org/officeDocument/2006/relationships" id="256" r:id="Rba82b88295c844b2"/>
    <p:sldId xmlns:r="http://schemas.openxmlformats.org/officeDocument/2006/relationships" id="257" r:id="Raedda9e087ed4267"/>
    <p:sldId xmlns:r="http://schemas.openxmlformats.org/officeDocument/2006/relationships" id="258" r:id="Rfe19d0c8aacd4948"/>
    <p:sldId xmlns:r="http://schemas.openxmlformats.org/officeDocument/2006/relationships" id="259" r:id="R545a17efe8be4d91"/>
    <p:sldId xmlns:r="http://schemas.openxmlformats.org/officeDocument/2006/relationships" id="260" r:id="R943719c63ae94269"/>
    <p:sldId xmlns:r="http://schemas.openxmlformats.org/officeDocument/2006/relationships" id="261" r:id="R9d08e5671ab24f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de6e6b42040ab" /><Relationship Type="http://schemas.openxmlformats.org/officeDocument/2006/relationships/slide" Target="/ppt/slides/slide1.xml" Id="Rba82b88295c844b2" /><Relationship Type="http://schemas.openxmlformats.org/officeDocument/2006/relationships/slide" Target="/ppt/slides/slide2.xml" Id="Raedda9e087ed4267" /><Relationship Type="http://schemas.openxmlformats.org/officeDocument/2006/relationships/slide" Target="/ppt/slides/slide3.xml" Id="Rfe19d0c8aacd4948" /><Relationship Type="http://schemas.openxmlformats.org/officeDocument/2006/relationships/slide" Target="/ppt/slides/slide4.xml" Id="R545a17efe8be4d91" /><Relationship Type="http://schemas.openxmlformats.org/officeDocument/2006/relationships/slide" Target="/ppt/slides/slide5.xml" Id="R943719c63ae94269" /><Relationship Type="http://schemas.openxmlformats.org/officeDocument/2006/relationships/slide" Target="/ppt/slides/slide6.xml" Id="R9d08e5671ab24f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4b87a2912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73f191554932" /><Relationship Type="http://schemas.openxmlformats.org/officeDocument/2006/relationships/theme" Target="/ppt/slideMasters/theme/theme1.xml" Id="Ree97fd64a51244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fb73f19155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3e16b8bbc45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9ae707dfd45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6d4e9d36a41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39829087e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1e4c3cd44f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148ad15a4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TOMMIE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Falkmoveien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